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87" r:id="rId5"/>
    <p:sldId id="274" r:id="rId6"/>
    <p:sldId id="257" r:id="rId7"/>
    <p:sldId id="258" r:id="rId8"/>
    <p:sldId id="264" r:id="rId9"/>
    <p:sldId id="285" r:id="rId10"/>
    <p:sldId id="288" r:id="rId11"/>
    <p:sldId id="263" r:id="rId12"/>
    <p:sldId id="289" r:id="rId13"/>
    <p:sldId id="291" r:id="rId14"/>
    <p:sldId id="292" r:id="rId15"/>
    <p:sldId id="293" r:id="rId16"/>
    <p:sldId id="296" r:id="rId17"/>
    <p:sldId id="294" r:id="rId18"/>
    <p:sldId id="295" r:id="rId19"/>
    <p:sldId id="298" r:id="rId20"/>
    <p:sldId id="297" r:id="rId21"/>
    <p:sldId id="278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F6E7"/>
    <a:srgbClr val="8D6347"/>
    <a:srgbClr val="9D0000"/>
    <a:srgbClr val="855939"/>
    <a:srgbClr val="60370F"/>
    <a:srgbClr val="8D63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125"/>
    </p:cViewPr>
  </p:sorterViewPr>
  <p:notesViewPr>
    <p:cSldViewPr snapToGrid="0" showGuides="1">
      <p:cViewPr>
        <p:scale>
          <a:sx n="50" d="100"/>
          <a:sy n="50" d="100"/>
        </p:scale>
        <p:origin x="2640" y="3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635C87-2E62-4093-9A27-E98FC63FAB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5AAF69-BA68-4C49-8B47-9FD6ED6C5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9A152F-86C0-448B-A54E-0E2D8D8754BB}" type="datetimeFigureOut">
              <a:rPr lang="en-US" smtClean="0"/>
              <a:t>9/15/2020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6C3CB-CCFF-4F2E-B237-337C69FBB6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F750B0-2FB2-4047-BE00-43B13750AB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1E503E-9C9E-4EC6-B8AF-91FC09DF0C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2847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00077E-5661-4679-A0C9-7CAF4697BC9A}" type="datetimeFigureOut">
              <a:rPr lang="en-US" noProof="0" smtClean="0"/>
              <a:t>9/15/2020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E59743-683C-4279-9E83-23C937C99CF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19313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82648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7021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13042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932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59743-683C-4279-9E83-23C937C99CF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8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94628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80084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30900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61866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32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5" Type="http://schemas.openxmlformats.org/officeDocument/2006/relationships/image" Target="../media/image30.svg"/><Relationship Id="rId4" Type="http://schemas.openxmlformats.org/officeDocument/2006/relationships/image" Target="../media/image2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Glasses on table">
            <a:extLst>
              <a:ext uri="{FF2B5EF4-FFF2-40B4-BE49-F238E27FC236}">
                <a16:creationId xmlns:a16="http://schemas.microsoft.com/office/drawing/2014/main" id="{8560CB95-F807-46B3-8A39-B650A8906A3F}"/>
              </a:ext>
            </a:extLst>
          </p:cNvPr>
          <p:cNvSpPr/>
          <p:nvPr userDrawn="1"/>
        </p:nvSpPr>
        <p:spPr>
          <a:xfrm>
            <a:off x="5199825" y="0"/>
            <a:ext cx="6992175" cy="6858000"/>
          </a:xfrm>
          <a:prstGeom prst="rect">
            <a:avLst/>
          </a:prstGeom>
          <a:blipFill>
            <a:blip r:embed="rId2"/>
            <a:srcRect/>
            <a:stretch>
              <a:fillRect t="-418" b="-4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 descr="Brush stroke mask">
            <a:extLst>
              <a:ext uri="{FF2B5EF4-FFF2-40B4-BE49-F238E27FC236}">
                <a16:creationId xmlns:a16="http://schemas.microsoft.com/office/drawing/2014/main" id="{09350598-7231-484F-ABFF-7D42DB8424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568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CBC4D2-04A1-4388-B041-D25EA3246FE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924" y="3482526"/>
            <a:ext cx="6238970" cy="196777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500"/>
            </a:lvl1pPr>
          </a:lstStyle>
          <a:p>
            <a:r>
              <a:rPr lang="en-US" noProof="0"/>
              <a:t>CLICK TO </a:t>
            </a:r>
            <a:br>
              <a:rPr lang="en-US" noProof="0"/>
            </a:br>
            <a:r>
              <a:rPr lang="en-US" noProof="0"/>
              <a:t>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22EDEE-795E-4F38-9546-83FC7F9253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924" y="5646875"/>
            <a:ext cx="6238970" cy="505934"/>
          </a:xfrm>
        </p:spPr>
        <p:txBody>
          <a:bodyPr>
            <a:noAutofit/>
          </a:bodyPr>
          <a:lstStyle>
            <a:lvl1pPr marL="0" indent="0" algn="l">
              <a:buNone/>
              <a:defRPr sz="32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FAD3E-7077-4F6A-9BC8-4508F2B4F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F312F-1DCB-48A4-8ECE-A7A423B5D269}" type="datetime1">
              <a:rPr lang="en-US" noProof="0" smtClean="0"/>
              <a:t>9/15/2020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94AFC-07BE-4BCA-8E8F-AA68C7F70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0EFB6A-EF00-4DD9-9184-AFC328D0236C}"/>
              </a:ext>
            </a:extLst>
          </p:cNvPr>
          <p:cNvCxnSpPr>
            <a:cxnSpLocks/>
          </p:cNvCxnSpPr>
          <p:nvPr userDrawn="1"/>
        </p:nvCxnSpPr>
        <p:spPr>
          <a:xfrm>
            <a:off x="959490" y="5453416"/>
            <a:ext cx="4325112" cy="0"/>
          </a:xfrm>
          <a:prstGeom prst="line">
            <a:avLst/>
          </a:prstGeom>
          <a:ln w="254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4" descr="Your logo">
            <a:extLst>
              <a:ext uri="{FF2B5EF4-FFF2-40B4-BE49-F238E27FC236}">
                <a16:creationId xmlns:a16="http://schemas.microsoft.com/office/drawing/2014/main" id="{FC85CAB4-100C-489B-BC14-9A3F41B7EC88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3091" y="873125"/>
            <a:ext cx="1646237" cy="1149350"/>
          </a:xfrm>
          <a:noFill/>
        </p:spPr>
        <p:txBody>
          <a:bodyPr wrap="square" lIns="46800" rIns="468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0">
                <a:solidFill>
                  <a:srgbClr val="8D6347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98924118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 descr="Brush stroke spot">
            <a:extLst>
              <a:ext uri="{FF2B5EF4-FFF2-40B4-BE49-F238E27FC236}">
                <a16:creationId xmlns:a16="http://schemas.microsoft.com/office/drawing/2014/main" id="{0A2C58D9-C10D-4BD1-98F0-5F5552601AE6}"/>
              </a:ext>
            </a:extLst>
          </p:cNvPr>
          <p:cNvSpPr/>
          <p:nvPr userDrawn="1"/>
        </p:nvSpPr>
        <p:spPr>
          <a:xfrm>
            <a:off x="442270" y="2313405"/>
            <a:ext cx="3675888" cy="179222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t="-22682" b="-226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Rectangle 51" descr="Brush stroke spot">
            <a:extLst>
              <a:ext uri="{FF2B5EF4-FFF2-40B4-BE49-F238E27FC236}">
                <a16:creationId xmlns:a16="http://schemas.microsoft.com/office/drawing/2014/main" id="{95045E2F-58A4-48EC-BF05-523315AB6031}"/>
              </a:ext>
            </a:extLst>
          </p:cNvPr>
          <p:cNvSpPr/>
          <p:nvPr userDrawn="1"/>
        </p:nvSpPr>
        <p:spPr>
          <a:xfrm>
            <a:off x="5747630" y="2309233"/>
            <a:ext cx="3675888" cy="179222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t="-22682" b="-226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Text Placeholder 40">
            <a:extLst>
              <a:ext uri="{FF2B5EF4-FFF2-40B4-BE49-F238E27FC236}">
                <a16:creationId xmlns:a16="http://schemas.microsoft.com/office/drawing/2014/main" id="{15964389-22F6-40A0-A36E-E542607646E1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1046452" y="3642055"/>
            <a:ext cx="4787999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F3FD8-7BEB-4080-AD20-18CB6D7EC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620867"/>
            <a:ext cx="10515600" cy="856343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BF347-570A-4D1E-AA9F-818FDB9B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5ACAA-C5AA-4F05-9AE1-AC245EBEF5E4}" type="datetime1">
              <a:rPr lang="en-US" noProof="0" smtClean="0"/>
              <a:t>9/15/2020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DE783-5F47-47F2-85AE-C24C08C0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FE2BF-F092-4959-8655-90D82934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3F3562-993B-4398-A9F0-2EB3F91CE387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Subtitle 2">
            <a:extLst>
              <a:ext uri="{FF2B5EF4-FFF2-40B4-BE49-F238E27FC236}">
                <a16:creationId xmlns:a16="http://schemas.microsoft.com/office/drawing/2014/main" id="{7C726E26-D540-424D-A785-221B0A06B9C0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9B205DF-9BF4-48EF-8022-300C804E010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046452" y="4054527"/>
            <a:ext cx="4788000" cy="8352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EDF88690-C7C9-40D4-A61F-373255AC0C78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1" name="Text Placeholder 40">
            <a:extLst>
              <a:ext uri="{FF2B5EF4-FFF2-40B4-BE49-F238E27FC236}">
                <a16:creationId xmlns:a16="http://schemas.microsoft.com/office/drawing/2014/main" id="{19621356-FE2C-4AEC-9E89-2CC86A23021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63322" y="2599849"/>
            <a:ext cx="4871129" cy="9720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7000" b="1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12 345</a:t>
            </a:r>
          </a:p>
        </p:txBody>
      </p:sp>
      <p:sp>
        <p:nvSpPr>
          <p:cNvPr id="39" name="Text Placeholder 40">
            <a:extLst>
              <a:ext uri="{FF2B5EF4-FFF2-40B4-BE49-F238E27FC236}">
                <a16:creationId xmlns:a16="http://schemas.microsoft.com/office/drawing/2014/main" id="{DBAF7C9B-EA69-40A6-AB82-8564FEB1ADA3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6464798" y="3642350"/>
            <a:ext cx="4787999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0" name="Text Placeholder 40">
            <a:extLst>
              <a:ext uri="{FF2B5EF4-FFF2-40B4-BE49-F238E27FC236}">
                <a16:creationId xmlns:a16="http://schemas.microsoft.com/office/drawing/2014/main" id="{8AADAA41-DB71-4C36-9EDE-CA7E3121BDAC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6464798" y="4054822"/>
            <a:ext cx="4788000" cy="8352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3" name="Text Placeholder 40">
            <a:extLst>
              <a:ext uri="{FF2B5EF4-FFF2-40B4-BE49-F238E27FC236}">
                <a16:creationId xmlns:a16="http://schemas.microsoft.com/office/drawing/2014/main" id="{B13B1E83-DF7D-4152-83F9-7A99039613F2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381668" y="2600144"/>
            <a:ext cx="4871129" cy="9720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7000" b="1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6 780</a:t>
            </a:r>
          </a:p>
        </p:txBody>
      </p:sp>
    </p:spTree>
    <p:extLst>
      <p:ext uri="{BB962C8B-B14F-4D97-AF65-F5344CB8AC3E}">
        <p14:creationId xmlns:p14="http://schemas.microsoft.com/office/powerpoint/2010/main" val="3942399369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 descr="Brush stroke spot">
            <a:extLst>
              <a:ext uri="{FF2B5EF4-FFF2-40B4-BE49-F238E27FC236}">
                <a16:creationId xmlns:a16="http://schemas.microsoft.com/office/drawing/2014/main" id="{553AE28F-6B33-44BE-A48E-511B9E37A8E5}"/>
              </a:ext>
            </a:extLst>
          </p:cNvPr>
          <p:cNvSpPr/>
          <p:nvPr userDrawn="1"/>
        </p:nvSpPr>
        <p:spPr>
          <a:xfrm>
            <a:off x="649833" y="2266060"/>
            <a:ext cx="10597896" cy="2011680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Text Placeholder 40">
            <a:extLst>
              <a:ext uri="{FF2B5EF4-FFF2-40B4-BE49-F238E27FC236}">
                <a16:creationId xmlns:a16="http://schemas.microsoft.com/office/drawing/2014/main" id="{15964389-22F6-40A0-A36E-E542607646E1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1508836" y="4448204"/>
            <a:ext cx="3132000" cy="3432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F3FD8-7BEB-4080-AD20-18CB6D7EC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620867"/>
            <a:ext cx="10515600" cy="856343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BF347-570A-4D1E-AA9F-818FDB9B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5ACAA-C5AA-4F05-9AE1-AC245EBEF5E4}" type="datetime1">
              <a:rPr lang="en-US" noProof="0" smtClean="0"/>
              <a:t>9/15/2020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DE783-5F47-47F2-85AE-C24C08C0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FE2BF-F092-4959-8655-90D82934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3F3562-993B-4398-A9F0-2EB3F91CE387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9B205DF-9BF4-48EF-8022-300C804E010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508836" y="4860676"/>
            <a:ext cx="3132000" cy="8352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EDF88690-C7C9-40D4-A61F-373255AC0C78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9" name="Text Placeholder 40">
            <a:extLst>
              <a:ext uri="{FF2B5EF4-FFF2-40B4-BE49-F238E27FC236}">
                <a16:creationId xmlns:a16="http://schemas.microsoft.com/office/drawing/2014/main" id="{DBAF7C9B-EA69-40A6-AB82-8564FEB1ADA3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4716343" y="4448499"/>
            <a:ext cx="3132000" cy="3432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0" name="Text Placeholder 40">
            <a:extLst>
              <a:ext uri="{FF2B5EF4-FFF2-40B4-BE49-F238E27FC236}">
                <a16:creationId xmlns:a16="http://schemas.microsoft.com/office/drawing/2014/main" id="{8AADAA41-DB71-4C36-9EDE-CA7E3121BDAC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4716343" y="4860971"/>
            <a:ext cx="3132000" cy="8352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9BB331B-BB86-4BF8-B64D-10A4EA066996}"/>
              </a:ext>
            </a:extLst>
          </p:cNvPr>
          <p:cNvSpPr/>
          <p:nvPr userDrawn="1"/>
        </p:nvSpPr>
        <p:spPr>
          <a:xfrm>
            <a:off x="1892209" y="1877591"/>
            <a:ext cx="2376000" cy="23760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4607297-0AE5-4568-8E23-9A22E0C9047F}"/>
              </a:ext>
            </a:extLst>
          </p:cNvPr>
          <p:cNvSpPr/>
          <p:nvPr userDrawn="1"/>
        </p:nvSpPr>
        <p:spPr>
          <a:xfrm>
            <a:off x="5318591" y="2318813"/>
            <a:ext cx="1929600" cy="19296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6AB8DAF-6AF1-4CAA-AE2D-6AD8CDCCD190}"/>
              </a:ext>
            </a:extLst>
          </p:cNvPr>
          <p:cNvSpPr/>
          <p:nvPr userDrawn="1"/>
        </p:nvSpPr>
        <p:spPr>
          <a:xfrm>
            <a:off x="8892192" y="2827701"/>
            <a:ext cx="1407600" cy="14076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2" name="Text Placeholder 40">
            <a:extLst>
              <a:ext uri="{FF2B5EF4-FFF2-40B4-BE49-F238E27FC236}">
                <a16:creationId xmlns:a16="http://schemas.microsoft.com/office/drawing/2014/main" id="{5F5CDB97-1A89-4A46-BBC6-957BE23CC68D}"/>
              </a:ext>
            </a:extLst>
          </p:cNvPr>
          <p:cNvSpPr>
            <a:spLocks noGrp="1"/>
          </p:cNvSpPr>
          <p:nvPr userDrawn="1">
            <p:ph type="body" sz="quarter" idx="61"/>
          </p:nvPr>
        </p:nvSpPr>
        <p:spPr>
          <a:xfrm>
            <a:off x="8032507" y="4448204"/>
            <a:ext cx="3132000" cy="3432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3" name="Text Placeholder 40">
            <a:extLst>
              <a:ext uri="{FF2B5EF4-FFF2-40B4-BE49-F238E27FC236}">
                <a16:creationId xmlns:a16="http://schemas.microsoft.com/office/drawing/2014/main" id="{EE3568F2-C8B7-440C-B118-77D1EB8BA68C}"/>
              </a:ext>
            </a:extLst>
          </p:cNvPr>
          <p:cNvSpPr>
            <a:spLocks noGrp="1"/>
          </p:cNvSpPr>
          <p:nvPr userDrawn="1">
            <p:ph type="body" sz="quarter" idx="62"/>
          </p:nvPr>
        </p:nvSpPr>
        <p:spPr>
          <a:xfrm>
            <a:off x="8032507" y="4860676"/>
            <a:ext cx="3132000" cy="8352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8" name="Text Placeholder 40">
            <a:extLst>
              <a:ext uri="{FF2B5EF4-FFF2-40B4-BE49-F238E27FC236}">
                <a16:creationId xmlns:a16="http://schemas.microsoft.com/office/drawing/2014/main" id="{04507F51-0648-491E-AE08-5EFD71620E23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2203729" y="2550122"/>
            <a:ext cx="1734798" cy="61823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5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$ 100</a:t>
            </a:r>
          </a:p>
        </p:txBody>
      </p:sp>
      <p:sp>
        <p:nvSpPr>
          <p:cNvPr id="29" name="Text Placeholder 40">
            <a:extLst>
              <a:ext uri="{FF2B5EF4-FFF2-40B4-BE49-F238E27FC236}">
                <a16:creationId xmlns:a16="http://schemas.microsoft.com/office/drawing/2014/main" id="{DC7D0F93-C77D-44A3-A2D1-6D8B93ADE8E2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203729" y="3175537"/>
            <a:ext cx="1734798" cy="4187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100" b="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32" name="Text Placeholder 40">
            <a:extLst>
              <a:ext uri="{FF2B5EF4-FFF2-40B4-BE49-F238E27FC236}">
                <a16:creationId xmlns:a16="http://schemas.microsoft.com/office/drawing/2014/main" id="{19439A71-712F-42A8-988D-A40FC79D30E3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429868" y="2755270"/>
            <a:ext cx="1734798" cy="61823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45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$ 50</a:t>
            </a:r>
          </a:p>
        </p:txBody>
      </p:sp>
      <p:sp>
        <p:nvSpPr>
          <p:cNvPr id="33" name="Text Placeholder 40">
            <a:extLst>
              <a:ext uri="{FF2B5EF4-FFF2-40B4-BE49-F238E27FC236}">
                <a16:creationId xmlns:a16="http://schemas.microsoft.com/office/drawing/2014/main" id="{38AE03D3-550E-413E-8DD3-5A6558981278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429868" y="3346179"/>
            <a:ext cx="1734798" cy="4187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000" b="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34" name="Text Placeholder 40">
            <a:extLst>
              <a:ext uri="{FF2B5EF4-FFF2-40B4-BE49-F238E27FC236}">
                <a16:creationId xmlns:a16="http://schemas.microsoft.com/office/drawing/2014/main" id="{0B0F054D-7CBD-40FB-84C5-6E37FDF0EC9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830050" y="3060231"/>
            <a:ext cx="1529901" cy="477909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4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$ 25</a:t>
            </a:r>
          </a:p>
        </p:txBody>
      </p:sp>
      <p:sp>
        <p:nvSpPr>
          <p:cNvPr id="35" name="Text Placeholder 40">
            <a:extLst>
              <a:ext uri="{FF2B5EF4-FFF2-40B4-BE49-F238E27FC236}">
                <a16:creationId xmlns:a16="http://schemas.microsoft.com/office/drawing/2014/main" id="{0285840A-F59B-4DDE-A051-9BBA250A628B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830050" y="3580049"/>
            <a:ext cx="1529901" cy="4187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900" b="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Billion</a:t>
            </a:r>
          </a:p>
        </p:txBody>
      </p:sp>
    </p:spTree>
    <p:extLst>
      <p:ext uri="{BB962C8B-B14F-4D97-AF65-F5344CB8AC3E}">
        <p14:creationId xmlns:p14="http://schemas.microsoft.com/office/powerpoint/2010/main" val="3408001802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FEDE1-14F2-46B9-85D8-8B68DB5F2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3656" y="2914563"/>
            <a:ext cx="4899002" cy="2528208"/>
          </a:xfrm>
        </p:spPr>
        <p:txBody>
          <a:bodyPr>
            <a:normAutofit/>
          </a:bodyPr>
          <a:lstStyle>
            <a:lvl1pPr marL="230400" indent="-2304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Char char="•"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9/15/2020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14" name="Text Placeholder 40">
            <a:extLst>
              <a:ext uri="{FF2B5EF4-FFF2-40B4-BE49-F238E27FC236}">
                <a16:creationId xmlns:a16="http://schemas.microsoft.com/office/drawing/2014/main" id="{2E228B39-E69E-4928-A3B9-E0820CF9C19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38197" y="2509005"/>
            <a:ext cx="4680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0" name="Text Placeholder 40">
            <a:extLst>
              <a:ext uri="{FF2B5EF4-FFF2-40B4-BE49-F238E27FC236}">
                <a16:creationId xmlns:a16="http://schemas.microsoft.com/office/drawing/2014/main" id="{DB13281D-9A7C-4ED9-86E0-B903E8AE724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6694264" y="2509005"/>
            <a:ext cx="4680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9833F7-F057-48CB-9D76-2CA2BC07E553}"/>
              </a:ext>
            </a:extLst>
          </p:cNvPr>
          <p:cNvSpPr>
            <a:spLocks noGrp="1"/>
          </p:cNvSpPr>
          <p:nvPr>
            <p:ph sz="half" idx="57"/>
          </p:nvPr>
        </p:nvSpPr>
        <p:spPr>
          <a:xfrm>
            <a:off x="6475262" y="2914563"/>
            <a:ext cx="4899002" cy="2528208"/>
          </a:xfrm>
        </p:spPr>
        <p:txBody>
          <a:bodyPr>
            <a:normAutofit/>
          </a:bodyPr>
          <a:lstStyle>
            <a:lvl1pPr marL="230400" indent="-2304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Char char="•"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3216905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480661"/>
            <a:ext cx="10515600" cy="704696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9/15/2020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277438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>
                <a:solidFill>
                  <a:schemeClr val="tx2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3" name="Rectangle 12" descr="Brush stroke spot">
            <a:extLst>
              <a:ext uri="{FF2B5EF4-FFF2-40B4-BE49-F238E27FC236}">
                <a16:creationId xmlns:a16="http://schemas.microsoft.com/office/drawing/2014/main" id="{0CCD991D-2B03-47A2-8715-7661B26F9B95}"/>
              </a:ext>
            </a:extLst>
          </p:cNvPr>
          <p:cNvSpPr/>
          <p:nvPr userDrawn="1"/>
        </p:nvSpPr>
        <p:spPr>
          <a:xfrm>
            <a:off x="1990344" y="2075688"/>
            <a:ext cx="8211312" cy="270662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Text Placeholder 9" descr="Competitors logos quadrant">
            <a:extLst>
              <a:ext uri="{FF2B5EF4-FFF2-40B4-BE49-F238E27FC236}">
                <a16:creationId xmlns:a16="http://schemas.microsoft.com/office/drawing/2014/main" id="{7246D54D-92E6-4129-9F9B-80AD6027E5B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731544" y="1409436"/>
            <a:ext cx="2728913" cy="425450"/>
          </a:xfrm>
        </p:spPr>
        <p:txBody>
          <a:bodyPr>
            <a:noAutofit/>
          </a:bodyPr>
          <a:lstStyle>
            <a:lvl1pPr marL="0" indent="0" algn="ctr">
              <a:buNone/>
              <a:defRPr sz="1600" i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i="1">
                <a:solidFill>
                  <a:srgbClr val="36748D"/>
                </a:solidFill>
              </a:defRPr>
            </a:lvl2pPr>
            <a:lvl3pPr marL="914400" indent="0" algn="ctr">
              <a:buNone/>
              <a:defRPr sz="1800" i="1">
                <a:solidFill>
                  <a:srgbClr val="36748D"/>
                </a:solidFill>
              </a:defRPr>
            </a:lvl3pPr>
            <a:lvl4pPr marL="1371600" indent="0" algn="ctr">
              <a:buNone/>
              <a:defRPr sz="1600" i="1">
                <a:solidFill>
                  <a:srgbClr val="36748D"/>
                </a:solidFill>
              </a:defRPr>
            </a:lvl4pPr>
            <a:lvl5pPr marL="1828800" indent="0" algn="ctr">
              <a:buNone/>
              <a:defRPr sz="1600" i="1">
                <a:solidFill>
                  <a:srgbClr val="36748D"/>
                </a:solidFill>
              </a:defRPr>
            </a:lvl5pPr>
          </a:lstStyle>
          <a:p>
            <a:pPr lvl="0"/>
            <a:r>
              <a:rPr lang="en-US" noProof="0"/>
              <a:t>More Convenient</a:t>
            </a:r>
          </a:p>
        </p:txBody>
      </p:sp>
      <p:sp>
        <p:nvSpPr>
          <p:cNvPr id="17" name="Text Placeholder 9" descr="Competitors logos quadrant">
            <a:extLst>
              <a:ext uri="{FF2B5EF4-FFF2-40B4-BE49-F238E27FC236}">
                <a16:creationId xmlns:a16="http://schemas.microsoft.com/office/drawing/2014/main" id="{6DEE1C9E-9A2E-44D5-B900-58F0DC5C152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31544" y="5690411"/>
            <a:ext cx="2728913" cy="425450"/>
          </a:xfrm>
        </p:spPr>
        <p:txBody>
          <a:bodyPr>
            <a:noAutofit/>
          </a:bodyPr>
          <a:lstStyle>
            <a:lvl1pPr marL="0" indent="0" algn="ctr">
              <a:buNone/>
              <a:defRPr sz="1600" i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i="1">
                <a:solidFill>
                  <a:srgbClr val="36748D"/>
                </a:solidFill>
              </a:defRPr>
            </a:lvl2pPr>
            <a:lvl3pPr marL="914400" indent="0" algn="ctr">
              <a:buNone/>
              <a:defRPr sz="1800" i="1">
                <a:solidFill>
                  <a:srgbClr val="36748D"/>
                </a:solidFill>
              </a:defRPr>
            </a:lvl3pPr>
            <a:lvl4pPr marL="1371600" indent="0" algn="ctr">
              <a:buNone/>
              <a:defRPr sz="1600" i="1">
                <a:solidFill>
                  <a:srgbClr val="36748D"/>
                </a:solidFill>
              </a:defRPr>
            </a:lvl4pPr>
            <a:lvl5pPr marL="1828800" indent="0" algn="ctr">
              <a:buNone/>
              <a:defRPr sz="1600" i="1">
                <a:solidFill>
                  <a:srgbClr val="36748D"/>
                </a:solidFill>
              </a:defRPr>
            </a:lvl5pPr>
          </a:lstStyle>
          <a:p>
            <a:pPr lvl="0"/>
            <a:r>
              <a:rPr lang="en-US" noProof="0"/>
              <a:t>Less Convenient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66B9A18B-0CF3-4C0A-B305-707B9A66919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39903" y="3744448"/>
            <a:ext cx="2728913" cy="42545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i="1">
                <a:solidFill>
                  <a:srgbClr val="36748D"/>
                </a:solidFill>
              </a:defRPr>
            </a:lvl2pPr>
            <a:lvl3pPr marL="914400" indent="0" algn="ctr">
              <a:buNone/>
              <a:defRPr sz="1800" i="1">
                <a:solidFill>
                  <a:srgbClr val="36748D"/>
                </a:solidFill>
              </a:defRPr>
            </a:lvl3pPr>
            <a:lvl4pPr marL="1371600" indent="0" algn="ctr">
              <a:buNone/>
              <a:defRPr sz="1600" i="1">
                <a:solidFill>
                  <a:srgbClr val="36748D"/>
                </a:solidFill>
              </a:defRPr>
            </a:lvl4pPr>
            <a:lvl5pPr marL="1828800" indent="0" algn="ctr">
              <a:buNone/>
              <a:defRPr sz="1600" i="1">
                <a:solidFill>
                  <a:srgbClr val="36748D"/>
                </a:solidFill>
              </a:defRPr>
            </a:lvl5pPr>
          </a:lstStyle>
          <a:p>
            <a:pPr lvl="0"/>
            <a:r>
              <a:rPr lang="en-US" noProof="0"/>
              <a:t>More Expensive</a:t>
            </a:r>
          </a:p>
        </p:txBody>
      </p:sp>
      <p:sp>
        <p:nvSpPr>
          <p:cNvPr id="19" name="Text Placeholder 9" descr="Competitors logos quadrant">
            <a:extLst>
              <a:ext uri="{FF2B5EF4-FFF2-40B4-BE49-F238E27FC236}">
                <a16:creationId xmlns:a16="http://schemas.microsoft.com/office/drawing/2014/main" id="{6FE680D8-859C-4A7C-AD2D-F5FBE95F1CF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14398" y="3744448"/>
            <a:ext cx="2728913" cy="425450"/>
          </a:xfrm>
        </p:spPr>
        <p:txBody>
          <a:bodyPr>
            <a:noAutofit/>
          </a:bodyPr>
          <a:lstStyle>
            <a:lvl1pPr marL="0" indent="0" algn="r">
              <a:buNone/>
              <a:defRPr sz="1600" i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i="1">
                <a:solidFill>
                  <a:srgbClr val="36748D"/>
                </a:solidFill>
              </a:defRPr>
            </a:lvl2pPr>
            <a:lvl3pPr marL="914400" indent="0" algn="ctr">
              <a:buNone/>
              <a:defRPr sz="1800" i="1">
                <a:solidFill>
                  <a:srgbClr val="36748D"/>
                </a:solidFill>
              </a:defRPr>
            </a:lvl3pPr>
            <a:lvl4pPr marL="1371600" indent="0" algn="ctr">
              <a:buNone/>
              <a:defRPr sz="1600" i="1">
                <a:solidFill>
                  <a:srgbClr val="36748D"/>
                </a:solidFill>
              </a:defRPr>
            </a:lvl4pPr>
            <a:lvl5pPr marL="1828800" indent="0" algn="ctr">
              <a:buNone/>
              <a:defRPr sz="1600" i="1">
                <a:solidFill>
                  <a:srgbClr val="36748D"/>
                </a:solidFill>
              </a:defRPr>
            </a:lvl5pPr>
          </a:lstStyle>
          <a:p>
            <a:pPr lvl="0"/>
            <a:r>
              <a:rPr lang="en-US" noProof="0"/>
              <a:t>Less Expensive</a:t>
            </a:r>
          </a:p>
        </p:txBody>
      </p:sp>
      <p:sp>
        <p:nvSpPr>
          <p:cNvPr id="22" name="Picture Placeholder 11" descr="Competitors logos quadrant">
            <a:extLst>
              <a:ext uri="{FF2B5EF4-FFF2-40B4-BE49-F238E27FC236}">
                <a16:creationId xmlns:a16="http://schemas.microsoft.com/office/drawing/2014/main" id="{E6B6CE82-1BDF-4550-8960-7F41345BA07F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271215" y="2622855"/>
            <a:ext cx="1772153" cy="7772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Competitor 2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3" name="Picture Placeholder 11" descr="Competitors logos quadrant">
            <a:extLst>
              <a:ext uri="{FF2B5EF4-FFF2-40B4-BE49-F238E27FC236}">
                <a16:creationId xmlns:a16="http://schemas.microsoft.com/office/drawing/2014/main" id="{582E2341-B28C-43DC-9292-43E8D75A3BD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366167" y="2060082"/>
            <a:ext cx="1772153" cy="7772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Competitor 1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4" name="Picture Placeholder 11" descr="Competitors logos quadrant">
            <a:extLst>
              <a:ext uri="{FF2B5EF4-FFF2-40B4-BE49-F238E27FC236}">
                <a16:creationId xmlns:a16="http://schemas.microsoft.com/office/drawing/2014/main" id="{B5CF88F9-58C0-4E88-8243-2E2026B3D84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872684" y="4500968"/>
            <a:ext cx="1772153" cy="7772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Competitor 3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5" name="Picture Placeholder 11" descr="Competitors logos quadrant">
            <a:extLst>
              <a:ext uri="{FF2B5EF4-FFF2-40B4-BE49-F238E27FC236}">
                <a16:creationId xmlns:a16="http://schemas.microsoft.com/office/drawing/2014/main" id="{A82EE939-4C57-4B18-8083-AFBEAFEFF3C6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636591" y="2679507"/>
            <a:ext cx="1772153" cy="7772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Competitor 4</a:t>
            </a:r>
          </a:p>
          <a:p>
            <a:r>
              <a:rPr lang="en-US" noProof="0" dirty="0"/>
              <a:t>Logoя</a:t>
            </a:r>
          </a:p>
        </p:txBody>
      </p:sp>
      <p:sp>
        <p:nvSpPr>
          <p:cNvPr id="26" name="Picture Placeholder 11" descr="Competitors logos quadrant">
            <a:extLst>
              <a:ext uri="{FF2B5EF4-FFF2-40B4-BE49-F238E27FC236}">
                <a16:creationId xmlns:a16="http://schemas.microsoft.com/office/drawing/2014/main" id="{6F0782C9-DB20-403D-BE02-0A8B0F75EEB4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458028" y="4605894"/>
            <a:ext cx="1772153" cy="7772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Competitor 5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7" name="Picture Placeholder 11" descr="Competitors logos quadrant">
            <a:extLst>
              <a:ext uri="{FF2B5EF4-FFF2-40B4-BE49-F238E27FC236}">
                <a16:creationId xmlns:a16="http://schemas.microsoft.com/office/drawing/2014/main" id="{BD7EAF5B-32EC-4B5A-91BC-2486855FFC26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132534" y="4368730"/>
            <a:ext cx="1772153" cy="7772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Competitor 6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8" name="Picture Placeholder 14" descr="Competitors logos quadrant">
            <a:extLst>
              <a:ext uri="{FF2B5EF4-FFF2-40B4-BE49-F238E27FC236}">
                <a16:creationId xmlns:a16="http://schemas.microsoft.com/office/drawing/2014/main" id="{13F923C2-8EA1-4CAA-AD2F-96AD06CA8988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697679" y="2082333"/>
            <a:ext cx="1207008" cy="841248"/>
          </a:xfrm>
        </p:spPr>
        <p:txBody>
          <a:bodyPr wrap="square" lIns="46800" rIns="468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Your</a:t>
            </a:r>
            <a:br>
              <a:rPr lang="en-US" noProof="0" dirty="0"/>
            </a:br>
            <a:r>
              <a:rPr lang="en-US" noProof="0" dirty="0"/>
              <a:t>Restaurant </a:t>
            </a:r>
            <a:br>
              <a:rPr lang="en-US" noProof="0" dirty="0"/>
            </a:br>
            <a:r>
              <a:rPr lang="en-US" noProof="0" dirty="0"/>
              <a:t>LOGO</a:t>
            </a:r>
          </a:p>
        </p:txBody>
      </p:sp>
      <p:cxnSp>
        <p:nvCxnSpPr>
          <p:cNvPr id="29" name="Straight Arrow Connector 28" descr="Competitors logos quadrant">
            <a:extLst>
              <a:ext uri="{FF2B5EF4-FFF2-40B4-BE49-F238E27FC236}">
                <a16:creationId xmlns:a16="http://schemas.microsoft.com/office/drawing/2014/main" id="{6E38594D-B49F-47FB-AAB7-D4B848169F4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4162045" y="3698539"/>
            <a:ext cx="38679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 descr="Competitors logos quadrant">
            <a:extLst>
              <a:ext uri="{FF2B5EF4-FFF2-40B4-BE49-F238E27FC236}">
                <a16:creationId xmlns:a16="http://schemas.microsoft.com/office/drawing/2014/main" id="{9CDF9FE9-ABF5-4DE2-A545-2BF180F9F5ED}"/>
              </a:ext>
            </a:extLst>
          </p:cNvPr>
          <p:cNvCxnSpPr>
            <a:cxnSpLocks/>
          </p:cNvCxnSpPr>
          <p:nvPr userDrawn="1"/>
        </p:nvCxnSpPr>
        <p:spPr>
          <a:xfrm>
            <a:off x="943519" y="3680663"/>
            <a:ext cx="1033255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266328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lock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178B7359-F8D9-49C3-9ECB-5D7928220A32}"/>
              </a:ext>
            </a:extLst>
          </p:cNvPr>
          <p:cNvSpPr/>
          <p:nvPr userDrawn="1"/>
        </p:nvSpPr>
        <p:spPr>
          <a:xfrm>
            <a:off x="940831" y="2764203"/>
            <a:ext cx="3106800" cy="2706587"/>
          </a:xfrm>
          <a:prstGeom prst="rect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D6BF640-6D98-46DC-BF66-FEB2A0511221}"/>
              </a:ext>
            </a:extLst>
          </p:cNvPr>
          <p:cNvSpPr/>
          <p:nvPr userDrawn="1"/>
        </p:nvSpPr>
        <p:spPr>
          <a:xfrm>
            <a:off x="8132936" y="2762391"/>
            <a:ext cx="3106800" cy="2706587"/>
          </a:xfrm>
          <a:prstGeom prst="rect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7397380-65CA-490B-89DE-D8D1C25E0B00}"/>
              </a:ext>
            </a:extLst>
          </p:cNvPr>
          <p:cNvSpPr/>
          <p:nvPr userDrawn="1"/>
        </p:nvSpPr>
        <p:spPr>
          <a:xfrm>
            <a:off x="4542600" y="2762391"/>
            <a:ext cx="3106800" cy="2706587"/>
          </a:xfrm>
          <a:prstGeom prst="rect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252BCA-7050-40A2-A745-BB966870609C}"/>
              </a:ext>
            </a:extLst>
          </p:cNvPr>
          <p:cNvSpPr/>
          <p:nvPr userDrawn="1"/>
        </p:nvSpPr>
        <p:spPr>
          <a:xfrm>
            <a:off x="940831" y="1953987"/>
            <a:ext cx="3106800" cy="841205"/>
          </a:xfrm>
          <a:prstGeom prst="rect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9/15/2020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28E9701-34F1-4219-ACE1-7000B0AE2C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509" y="2871230"/>
            <a:ext cx="3106800" cy="2599560"/>
          </a:xfrm>
        </p:spPr>
        <p:txBody>
          <a:bodyPr>
            <a:normAutofit/>
          </a:bodyPr>
          <a:lstStyle>
            <a:lvl1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1pPr>
            <a:lvl2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2pPr>
            <a:lvl3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3pPr>
            <a:lvl4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4pPr>
            <a:lvl5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15564D0-8659-4746-BD61-2022D5A1571C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141089" y="2123251"/>
            <a:ext cx="2906220" cy="400978"/>
          </a:xfrm>
        </p:spPr>
        <p:txBody>
          <a:bodyPr>
            <a:normAutofit/>
          </a:bodyPr>
          <a:lstStyle>
            <a:lvl1pPr marL="0" indent="0" algn="l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322C9944-3681-441A-BDB1-D9901BE8625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0273" y="2433516"/>
            <a:ext cx="2907035" cy="251428"/>
          </a:xfrm>
        </p:spPr>
        <p:txBody>
          <a:bodyPr>
            <a:normAutofit/>
          </a:bodyPr>
          <a:lstStyle>
            <a:lvl1pPr marL="0" indent="0" algn="l">
              <a:buNone/>
              <a:defRPr sz="16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text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03FB91-2842-4B1B-8AE9-E9D1FF269D35}"/>
              </a:ext>
            </a:extLst>
          </p:cNvPr>
          <p:cNvSpPr/>
          <p:nvPr userDrawn="1"/>
        </p:nvSpPr>
        <p:spPr>
          <a:xfrm>
            <a:off x="4542600" y="1952175"/>
            <a:ext cx="3106800" cy="841205"/>
          </a:xfrm>
          <a:prstGeom prst="rect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9616E1B6-498C-460B-AB62-AF81D52C44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4542278" y="2869418"/>
            <a:ext cx="3106800" cy="2599560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ru-RU" sz="14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C441323-C1A6-4BDC-AC0A-1EFAFD9BB852}"/>
              </a:ext>
            </a:extLst>
          </p:cNvPr>
          <p:cNvSpPr/>
          <p:nvPr userDrawn="1"/>
        </p:nvSpPr>
        <p:spPr>
          <a:xfrm>
            <a:off x="8132936" y="1952175"/>
            <a:ext cx="3106800" cy="841205"/>
          </a:xfrm>
          <a:prstGeom prst="rect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BDD3F4DF-AE9A-4210-B425-69CEFF021075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8132614" y="2869418"/>
            <a:ext cx="3106800" cy="2599560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ru-RU" sz="14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DE83707A-ED46-4701-A2DF-CAF67EC69C0D}"/>
              </a:ext>
            </a:extLst>
          </p:cNvPr>
          <p:cNvSpPr>
            <a:spLocks noGrp="1"/>
          </p:cNvSpPr>
          <p:nvPr>
            <p:ph type="body" sz="half" idx="60" hasCustomPrompt="1"/>
          </p:nvPr>
        </p:nvSpPr>
        <p:spPr>
          <a:xfrm>
            <a:off x="4742364" y="2123251"/>
            <a:ext cx="2906220" cy="400978"/>
          </a:xfrm>
        </p:spPr>
        <p:txBody>
          <a:bodyPr>
            <a:normAutofit/>
          </a:bodyPr>
          <a:lstStyle>
            <a:lvl1pPr marL="0" indent="0" algn="l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79E3F99B-4600-4E33-94D7-64D008878A7E}"/>
              </a:ext>
            </a:extLst>
          </p:cNvPr>
          <p:cNvSpPr>
            <a:spLocks noGrp="1"/>
          </p:cNvSpPr>
          <p:nvPr>
            <p:ph type="body" sz="half" idx="61" hasCustomPrompt="1"/>
          </p:nvPr>
        </p:nvSpPr>
        <p:spPr>
          <a:xfrm>
            <a:off x="8333194" y="2123251"/>
            <a:ext cx="2906220" cy="400978"/>
          </a:xfrm>
        </p:spPr>
        <p:txBody>
          <a:bodyPr>
            <a:normAutofit/>
          </a:bodyPr>
          <a:lstStyle>
            <a:lvl1pPr marL="0" indent="0" algn="l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C632C55-1D14-4AE5-91FB-49DA76045810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742364" y="2432944"/>
            <a:ext cx="2919600" cy="252000"/>
          </a:xfrm>
        </p:spPr>
        <p:txBody>
          <a:bodyPr>
            <a:no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4pPr>
            <a:lvl5pPr>
              <a:defRPr lang="ru-RU" sz="1600" i="1" kern="1200" dirty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Master text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2665BC8-C66B-455F-8D42-C0B89951FC6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333194" y="2432944"/>
            <a:ext cx="2919600" cy="252000"/>
          </a:xfrm>
        </p:spPr>
        <p:txBody>
          <a:bodyPr>
            <a:no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4pPr>
            <a:lvl5pPr>
              <a:defRPr lang="ru-RU" sz="1600" i="1" kern="1200" dirty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742618765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FEDE1-14F2-46B9-85D8-8B68DB5F2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6" y="2299110"/>
            <a:ext cx="5220000" cy="326750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9/15/2020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0">
            <a:extLst>
              <a:ext uri="{FF2B5EF4-FFF2-40B4-BE49-F238E27FC236}">
                <a16:creationId xmlns:a16="http://schemas.microsoft.com/office/drawing/2014/main" id="{2E228B39-E69E-4928-A3B9-E0820CF9C19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38206" y="1893552"/>
            <a:ext cx="5220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rgbClr val="9D0000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0" name="Text Placeholder 40">
            <a:extLst>
              <a:ext uri="{FF2B5EF4-FFF2-40B4-BE49-F238E27FC236}">
                <a16:creationId xmlns:a16="http://schemas.microsoft.com/office/drawing/2014/main" id="{DB13281D-9A7C-4ED9-86E0-B903E8AE724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6133806" y="1893552"/>
            <a:ext cx="5220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rgbClr val="9D0000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9833F7-F057-48CB-9D76-2CA2BC07E553}"/>
              </a:ext>
            </a:extLst>
          </p:cNvPr>
          <p:cNvSpPr>
            <a:spLocks noGrp="1"/>
          </p:cNvSpPr>
          <p:nvPr>
            <p:ph sz="half" idx="57"/>
          </p:nvPr>
        </p:nvSpPr>
        <p:spPr>
          <a:xfrm>
            <a:off x="6133806" y="2299110"/>
            <a:ext cx="5220000" cy="326750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7814218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 descr="Brush stroke spot">
            <a:extLst>
              <a:ext uri="{FF2B5EF4-FFF2-40B4-BE49-F238E27FC236}">
                <a16:creationId xmlns:a16="http://schemas.microsoft.com/office/drawing/2014/main" id="{5E9B7E8C-EA81-4F11-B6B4-4C6D0883E361}"/>
              </a:ext>
            </a:extLst>
          </p:cNvPr>
          <p:cNvSpPr/>
          <p:nvPr userDrawn="1"/>
        </p:nvSpPr>
        <p:spPr>
          <a:xfrm>
            <a:off x="0" y="2554816"/>
            <a:ext cx="12192000" cy="10332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l="-2613" t="-436" r="-2613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22D2062-91DE-4F9D-8979-5E7B70BB4D5C}"/>
              </a:ext>
            </a:extLst>
          </p:cNvPr>
          <p:cNvCxnSpPr/>
          <p:nvPr userDrawn="1"/>
        </p:nvCxnSpPr>
        <p:spPr>
          <a:xfrm>
            <a:off x="1430172" y="3058752"/>
            <a:ext cx="886825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4EB635A0-8647-462E-8EFA-7972F5298BA4}"/>
              </a:ext>
            </a:extLst>
          </p:cNvPr>
          <p:cNvSpPr/>
          <p:nvPr userDrawn="1"/>
        </p:nvSpPr>
        <p:spPr>
          <a:xfrm>
            <a:off x="7728076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5070A80-8F0E-4B18-B219-F60856841BC5}"/>
              </a:ext>
            </a:extLst>
          </p:cNvPr>
          <p:cNvSpPr/>
          <p:nvPr userDrawn="1"/>
        </p:nvSpPr>
        <p:spPr>
          <a:xfrm>
            <a:off x="5541531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CAA45C4-93C9-4DB5-B9C6-4767D32E7D4F}"/>
              </a:ext>
            </a:extLst>
          </p:cNvPr>
          <p:cNvSpPr/>
          <p:nvPr userDrawn="1"/>
        </p:nvSpPr>
        <p:spPr>
          <a:xfrm>
            <a:off x="3354987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5C9AF58-99E9-4922-BA5A-693C45628310}"/>
              </a:ext>
            </a:extLst>
          </p:cNvPr>
          <p:cNvSpPr/>
          <p:nvPr userDrawn="1"/>
        </p:nvSpPr>
        <p:spPr>
          <a:xfrm>
            <a:off x="9914620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1CAE0A3-2A25-4785-8E62-7CAA552DB48C}"/>
              </a:ext>
            </a:extLst>
          </p:cNvPr>
          <p:cNvSpPr/>
          <p:nvPr userDrawn="1"/>
        </p:nvSpPr>
        <p:spPr>
          <a:xfrm>
            <a:off x="1168442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9/15/2020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EE24F90E-9639-47BA-B2B5-44308E98E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9129" y="4083690"/>
            <a:ext cx="1728216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0E9425A-8D87-4F85-AA5A-B875BC11159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859128" y="3734003"/>
            <a:ext cx="1728216" cy="37550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AC62CEF-A7CC-4E5C-8E98-48ACBCE01C9F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1167830" y="2849708"/>
            <a:ext cx="1106424" cy="314428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809AFEDE-B5E4-4DBC-BBB4-A12825A2C863}"/>
              </a:ext>
            </a:extLst>
          </p:cNvPr>
          <p:cNvSpPr>
            <a:spLocks noGrp="1"/>
          </p:cNvSpPr>
          <p:nvPr>
            <p:ph type="body" sz="half" idx="43" hasCustomPrompt="1"/>
          </p:nvPr>
        </p:nvSpPr>
        <p:spPr>
          <a:xfrm>
            <a:off x="1167830" y="3092621"/>
            <a:ext cx="1106424" cy="314427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655C2FA-4FE8-4A41-80BA-4F216DED3B33}"/>
              </a:ext>
            </a:extLst>
          </p:cNvPr>
          <p:cNvSpPr>
            <a:spLocks noGrp="1"/>
          </p:cNvSpPr>
          <p:nvPr>
            <p:ph type="body" sz="half" idx="48" hasCustomPrompt="1"/>
          </p:nvPr>
        </p:nvSpPr>
        <p:spPr>
          <a:xfrm>
            <a:off x="9914008" y="2827850"/>
            <a:ext cx="1106424" cy="314428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F847E62-5CE2-45BE-A885-8D6CB5A97161}"/>
              </a:ext>
            </a:extLst>
          </p:cNvPr>
          <p:cNvSpPr>
            <a:spLocks noGrp="1"/>
          </p:cNvSpPr>
          <p:nvPr>
            <p:ph type="body" sz="half" idx="49" hasCustomPrompt="1"/>
          </p:nvPr>
        </p:nvSpPr>
        <p:spPr>
          <a:xfrm>
            <a:off x="9914008" y="3070763"/>
            <a:ext cx="1106424" cy="314427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9700CBF-AC90-4C6B-B28B-6070D7F4D171}"/>
              </a:ext>
            </a:extLst>
          </p:cNvPr>
          <p:cNvSpPr>
            <a:spLocks noGrp="1"/>
          </p:cNvSpPr>
          <p:nvPr>
            <p:ph type="body" sz="half" idx="50" hasCustomPrompt="1"/>
          </p:nvPr>
        </p:nvSpPr>
        <p:spPr>
          <a:xfrm>
            <a:off x="3354375" y="2849708"/>
            <a:ext cx="1106424" cy="314428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14A999B7-5760-4B03-8394-F38F76320714}"/>
              </a:ext>
            </a:extLst>
          </p:cNvPr>
          <p:cNvSpPr>
            <a:spLocks noGrp="1"/>
          </p:cNvSpPr>
          <p:nvPr>
            <p:ph type="body" sz="half" idx="51" hasCustomPrompt="1"/>
          </p:nvPr>
        </p:nvSpPr>
        <p:spPr>
          <a:xfrm>
            <a:off x="3354375" y="3092621"/>
            <a:ext cx="1106424" cy="314427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F0F3187D-7DB1-4719-9F22-A55C5CEB6E7B}"/>
              </a:ext>
            </a:extLst>
          </p:cNvPr>
          <p:cNvSpPr>
            <a:spLocks noGrp="1"/>
          </p:cNvSpPr>
          <p:nvPr>
            <p:ph type="body" sz="half" idx="52" hasCustomPrompt="1"/>
          </p:nvPr>
        </p:nvSpPr>
        <p:spPr>
          <a:xfrm>
            <a:off x="5540919" y="2849708"/>
            <a:ext cx="1106424" cy="314428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FC11D98A-051A-491B-9B80-2EFB0B103E76}"/>
              </a:ext>
            </a:extLst>
          </p:cNvPr>
          <p:cNvSpPr>
            <a:spLocks noGrp="1"/>
          </p:cNvSpPr>
          <p:nvPr>
            <p:ph type="body" sz="half" idx="53" hasCustomPrompt="1"/>
          </p:nvPr>
        </p:nvSpPr>
        <p:spPr>
          <a:xfrm>
            <a:off x="5540919" y="3092621"/>
            <a:ext cx="1106424" cy="314427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7F4211FC-A6F2-4AFA-9F30-FD13CEAAC5A0}"/>
              </a:ext>
            </a:extLst>
          </p:cNvPr>
          <p:cNvSpPr>
            <a:spLocks noGrp="1"/>
          </p:cNvSpPr>
          <p:nvPr>
            <p:ph type="body" sz="half" idx="54" hasCustomPrompt="1"/>
          </p:nvPr>
        </p:nvSpPr>
        <p:spPr>
          <a:xfrm>
            <a:off x="7727464" y="2849708"/>
            <a:ext cx="1106424" cy="314428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D3931DEC-CD0C-4B70-8E1E-036122C0484A}"/>
              </a:ext>
            </a:extLst>
          </p:cNvPr>
          <p:cNvSpPr>
            <a:spLocks noGrp="1"/>
          </p:cNvSpPr>
          <p:nvPr>
            <p:ph type="body" sz="half" idx="55" hasCustomPrompt="1"/>
          </p:nvPr>
        </p:nvSpPr>
        <p:spPr>
          <a:xfrm>
            <a:off x="7727464" y="3092621"/>
            <a:ext cx="1106424" cy="314427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E45025BC-6529-4F89-87D6-1D94E2C72C6F}"/>
              </a:ext>
            </a:extLst>
          </p:cNvPr>
          <p:cNvSpPr>
            <a:spLocks noGrp="1"/>
          </p:cNvSpPr>
          <p:nvPr>
            <p:ph type="body" sz="half" idx="57"/>
          </p:nvPr>
        </p:nvSpPr>
        <p:spPr>
          <a:xfrm>
            <a:off x="9603105" y="4083690"/>
            <a:ext cx="1728216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3CD7F50C-7C74-42DA-AD3A-38EEA8993C5D}"/>
              </a:ext>
            </a:extLst>
          </p:cNvPr>
          <p:cNvSpPr>
            <a:spLocks noGrp="1"/>
          </p:cNvSpPr>
          <p:nvPr>
            <p:ph type="body" sz="half" idx="58" hasCustomPrompt="1"/>
          </p:nvPr>
        </p:nvSpPr>
        <p:spPr>
          <a:xfrm>
            <a:off x="9603104" y="3734003"/>
            <a:ext cx="1728216" cy="37550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B626BA0-3E25-4C19-9341-736B0E810156}"/>
              </a:ext>
            </a:extLst>
          </p:cNvPr>
          <p:cNvSpPr>
            <a:spLocks noGrp="1"/>
          </p:cNvSpPr>
          <p:nvPr>
            <p:ph type="body" sz="half" idx="59"/>
          </p:nvPr>
        </p:nvSpPr>
        <p:spPr>
          <a:xfrm>
            <a:off x="3045123" y="4083690"/>
            <a:ext cx="1728216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1D35746-C7C9-44AF-B36A-AD900B43E000}"/>
              </a:ext>
            </a:extLst>
          </p:cNvPr>
          <p:cNvSpPr>
            <a:spLocks noGrp="1"/>
          </p:cNvSpPr>
          <p:nvPr>
            <p:ph type="body" sz="half" idx="60" hasCustomPrompt="1"/>
          </p:nvPr>
        </p:nvSpPr>
        <p:spPr>
          <a:xfrm>
            <a:off x="3045122" y="3734003"/>
            <a:ext cx="1728216" cy="37550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0DD122A5-3E85-448B-AEF4-916061D337DA}"/>
              </a:ext>
            </a:extLst>
          </p:cNvPr>
          <p:cNvSpPr>
            <a:spLocks noGrp="1"/>
          </p:cNvSpPr>
          <p:nvPr>
            <p:ph type="body" sz="half" idx="61"/>
          </p:nvPr>
        </p:nvSpPr>
        <p:spPr>
          <a:xfrm>
            <a:off x="5231117" y="4083690"/>
            <a:ext cx="1728216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458B3ABB-6123-475E-9158-8F0F7E5CB7EA}"/>
              </a:ext>
            </a:extLst>
          </p:cNvPr>
          <p:cNvSpPr>
            <a:spLocks noGrp="1"/>
          </p:cNvSpPr>
          <p:nvPr>
            <p:ph type="body" sz="half" idx="62" hasCustomPrompt="1"/>
          </p:nvPr>
        </p:nvSpPr>
        <p:spPr>
          <a:xfrm>
            <a:off x="5231116" y="3734003"/>
            <a:ext cx="1728216" cy="37550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D3B00581-02A2-4EBF-BF5A-C945D4E1CF1F}"/>
              </a:ext>
            </a:extLst>
          </p:cNvPr>
          <p:cNvSpPr>
            <a:spLocks noGrp="1"/>
          </p:cNvSpPr>
          <p:nvPr>
            <p:ph type="body" sz="half" idx="63"/>
          </p:nvPr>
        </p:nvSpPr>
        <p:spPr>
          <a:xfrm>
            <a:off x="7417111" y="4083690"/>
            <a:ext cx="1728216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841B08C8-6479-4E23-9967-D1A97B48518A}"/>
              </a:ext>
            </a:extLst>
          </p:cNvPr>
          <p:cNvSpPr>
            <a:spLocks noGrp="1"/>
          </p:cNvSpPr>
          <p:nvPr>
            <p:ph type="body" sz="half" idx="64" hasCustomPrompt="1"/>
          </p:nvPr>
        </p:nvSpPr>
        <p:spPr>
          <a:xfrm>
            <a:off x="7417110" y="3734003"/>
            <a:ext cx="1728216" cy="37550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626631385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FEDE1-14F2-46B9-85D8-8B68DB5F2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8360" y="1554169"/>
            <a:ext cx="8595281" cy="401244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None/>
              <a:defRPr sz="1600" i="0"/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9/15/2020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6244666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9/15/2020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2" name="Rectangle 11" descr="Brush stroke spot">
            <a:extLst>
              <a:ext uri="{FF2B5EF4-FFF2-40B4-BE49-F238E27FC236}">
                <a16:creationId xmlns:a16="http://schemas.microsoft.com/office/drawing/2014/main" id="{A7FA5215-18C5-48EB-9287-FD0210082394}"/>
              </a:ext>
            </a:extLst>
          </p:cNvPr>
          <p:cNvSpPr/>
          <p:nvPr userDrawn="1"/>
        </p:nvSpPr>
        <p:spPr>
          <a:xfrm>
            <a:off x="1510891" y="1671437"/>
            <a:ext cx="2377440" cy="22037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3B21B5D-078E-4818-93B7-C4BC44E0E6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34149" y="4352907"/>
            <a:ext cx="3118104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9C62EE8-62D4-42A2-ADFB-270054905059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138721" y="3734003"/>
            <a:ext cx="3108960" cy="375509"/>
          </a:xfrm>
        </p:spPr>
        <p:txBody>
          <a:bodyPr>
            <a:noAutofit/>
          </a:bodyPr>
          <a:lstStyle>
            <a:lvl1pPr marL="0" indent="0" algn="ctr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6BD6FD2-1D30-49A6-830E-AA56A99FC1CE}"/>
              </a:ext>
            </a:extLst>
          </p:cNvPr>
          <p:cNvSpPr>
            <a:spLocks noGrp="1"/>
          </p:cNvSpPr>
          <p:nvPr>
            <p:ph type="body" sz="half" idx="43"/>
          </p:nvPr>
        </p:nvSpPr>
        <p:spPr>
          <a:xfrm>
            <a:off x="1138721" y="4116456"/>
            <a:ext cx="3108960" cy="208998"/>
          </a:xfrm>
        </p:spPr>
        <p:txBody>
          <a:bodyPr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smtClean="0"/>
              <a:t>Edit Master text styles</a:t>
            </a:r>
          </a:p>
        </p:txBody>
      </p:sp>
      <p:sp>
        <p:nvSpPr>
          <p:cNvPr id="19" name="Rectangle 18" descr="Brush stroke spot">
            <a:extLst>
              <a:ext uri="{FF2B5EF4-FFF2-40B4-BE49-F238E27FC236}">
                <a16:creationId xmlns:a16="http://schemas.microsoft.com/office/drawing/2014/main" id="{092F9F63-01FC-4172-8992-6FBF9B839FC8}"/>
              </a:ext>
            </a:extLst>
          </p:cNvPr>
          <p:cNvSpPr/>
          <p:nvPr userDrawn="1"/>
        </p:nvSpPr>
        <p:spPr>
          <a:xfrm>
            <a:off x="4892290" y="1675907"/>
            <a:ext cx="2377440" cy="22037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Rectangle 22" descr="Brush stroke spot">
            <a:extLst>
              <a:ext uri="{FF2B5EF4-FFF2-40B4-BE49-F238E27FC236}">
                <a16:creationId xmlns:a16="http://schemas.microsoft.com/office/drawing/2014/main" id="{F4C281DF-CD63-43AF-A8F3-B0C6542AE01E}"/>
              </a:ext>
            </a:extLst>
          </p:cNvPr>
          <p:cNvSpPr/>
          <p:nvPr userDrawn="1"/>
        </p:nvSpPr>
        <p:spPr>
          <a:xfrm>
            <a:off x="8365057" y="1675155"/>
            <a:ext cx="2377440" cy="22037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B294B4F-3059-4977-8F9A-F67332F7B0A4}"/>
              </a:ext>
            </a:extLst>
          </p:cNvPr>
          <p:cNvSpPr>
            <a:spLocks noGrp="1"/>
          </p:cNvSpPr>
          <p:nvPr>
            <p:ph type="body" sz="half" idx="67"/>
          </p:nvPr>
        </p:nvSpPr>
        <p:spPr>
          <a:xfrm>
            <a:off x="4536948" y="4352907"/>
            <a:ext cx="3118104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6DB76A1-F16D-475C-9887-7EAE32A8C3A3}"/>
              </a:ext>
            </a:extLst>
          </p:cNvPr>
          <p:cNvSpPr>
            <a:spLocks noGrp="1"/>
          </p:cNvSpPr>
          <p:nvPr>
            <p:ph type="body" sz="half" idx="69"/>
          </p:nvPr>
        </p:nvSpPr>
        <p:spPr>
          <a:xfrm>
            <a:off x="4541520" y="4116456"/>
            <a:ext cx="3108960" cy="208998"/>
          </a:xfrm>
        </p:spPr>
        <p:txBody>
          <a:bodyPr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smtClean="0"/>
              <a:t>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310658D-D557-47BB-BC8A-B915B830ED05}"/>
              </a:ext>
            </a:extLst>
          </p:cNvPr>
          <p:cNvSpPr>
            <a:spLocks noGrp="1"/>
          </p:cNvSpPr>
          <p:nvPr>
            <p:ph type="body" sz="half" idx="70"/>
          </p:nvPr>
        </p:nvSpPr>
        <p:spPr>
          <a:xfrm>
            <a:off x="7983668" y="4352907"/>
            <a:ext cx="3118104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31AC128-54A5-4348-9354-2090E9446DD0}"/>
              </a:ext>
            </a:extLst>
          </p:cNvPr>
          <p:cNvSpPr>
            <a:spLocks noGrp="1"/>
          </p:cNvSpPr>
          <p:nvPr>
            <p:ph type="body" sz="half" idx="72"/>
          </p:nvPr>
        </p:nvSpPr>
        <p:spPr>
          <a:xfrm>
            <a:off x="7988240" y="4116456"/>
            <a:ext cx="3108960" cy="208998"/>
          </a:xfrm>
        </p:spPr>
        <p:txBody>
          <a:bodyPr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smtClean="0"/>
              <a:t>Edit Master text styles</a:t>
            </a:r>
          </a:p>
        </p:txBody>
      </p:sp>
      <p:sp>
        <p:nvSpPr>
          <p:cNvPr id="29" name="Picture Placeholder 7">
            <a:extLst>
              <a:ext uri="{FF2B5EF4-FFF2-40B4-BE49-F238E27FC236}">
                <a16:creationId xmlns:a16="http://schemas.microsoft.com/office/drawing/2014/main" id="{546207D6-A979-4C63-A9FA-514FA9733332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1960345" y="2023009"/>
            <a:ext cx="1461600" cy="14616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0" name="Picture Placeholder 7">
            <a:extLst>
              <a:ext uri="{FF2B5EF4-FFF2-40B4-BE49-F238E27FC236}">
                <a16:creationId xmlns:a16="http://schemas.microsoft.com/office/drawing/2014/main" id="{17B9003F-DE29-4AC3-A466-BEFDC52EA5D4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5379566" y="2023009"/>
            <a:ext cx="1461600" cy="14616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4BAD77A4-CEB0-4E6E-8ABE-363A50124165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828766" y="2023009"/>
            <a:ext cx="1461600" cy="14616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B4EF5BD4-323A-47A4-8705-96248C8A4AE9}"/>
              </a:ext>
            </a:extLst>
          </p:cNvPr>
          <p:cNvSpPr>
            <a:spLocks noGrp="1"/>
          </p:cNvSpPr>
          <p:nvPr>
            <p:ph type="body" sz="half" idx="68" hasCustomPrompt="1"/>
          </p:nvPr>
        </p:nvSpPr>
        <p:spPr>
          <a:xfrm>
            <a:off x="4541520" y="3734003"/>
            <a:ext cx="3108960" cy="375509"/>
          </a:xfrm>
        </p:spPr>
        <p:txBody>
          <a:bodyPr>
            <a:noAutofit/>
          </a:bodyPr>
          <a:lstStyle>
            <a:lvl1pPr marL="0" indent="0" algn="ctr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8881F5B-BE54-484E-82B8-4CB1E9F43AE4}"/>
              </a:ext>
            </a:extLst>
          </p:cNvPr>
          <p:cNvSpPr>
            <a:spLocks noGrp="1"/>
          </p:cNvSpPr>
          <p:nvPr>
            <p:ph type="body" sz="half" idx="71" hasCustomPrompt="1"/>
          </p:nvPr>
        </p:nvSpPr>
        <p:spPr>
          <a:xfrm>
            <a:off x="7988240" y="3734003"/>
            <a:ext cx="3108960" cy="375509"/>
          </a:xfrm>
        </p:spPr>
        <p:txBody>
          <a:bodyPr>
            <a:noAutofit/>
          </a:bodyPr>
          <a:lstStyle>
            <a:lvl1pPr marL="0" indent="0" algn="ctr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3981187012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9/15/2020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4" name="Rectangle 43" descr="Brush stroke spot">
            <a:extLst>
              <a:ext uri="{FF2B5EF4-FFF2-40B4-BE49-F238E27FC236}">
                <a16:creationId xmlns:a16="http://schemas.microsoft.com/office/drawing/2014/main" id="{45F71459-E761-4BAA-8296-9AF4852B6725}"/>
              </a:ext>
            </a:extLst>
          </p:cNvPr>
          <p:cNvSpPr/>
          <p:nvPr userDrawn="1"/>
        </p:nvSpPr>
        <p:spPr>
          <a:xfrm>
            <a:off x="782879" y="2237042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6AC768B6-7E69-4D83-802E-99B210F63E7C}"/>
              </a:ext>
            </a:extLst>
          </p:cNvPr>
          <p:cNvSpPr>
            <a:spLocks noGrp="1"/>
          </p:cNvSpPr>
          <p:nvPr>
            <p:ph type="body" sz="half" idx="34"/>
          </p:nvPr>
        </p:nvSpPr>
        <p:spPr>
          <a:xfrm>
            <a:off x="2282288" y="2506566"/>
            <a:ext cx="1993392" cy="69296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BF4CB0EB-2362-40AE-A515-F4CB60384DCF}"/>
              </a:ext>
            </a:extLst>
          </p:cNvPr>
          <p:cNvSpPr>
            <a:spLocks noGrp="1"/>
          </p:cNvSpPr>
          <p:nvPr>
            <p:ph type="body" sz="half" idx="66"/>
          </p:nvPr>
        </p:nvSpPr>
        <p:spPr>
          <a:xfrm>
            <a:off x="2282288" y="3164364"/>
            <a:ext cx="1993392" cy="5613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3" name="Rectangle 52" descr="Brush stroke spot">
            <a:extLst>
              <a:ext uri="{FF2B5EF4-FFF2-40B4-BE49-F238E27FC236}">
                <a16:creationId xmlns:a16="http://schemas.microsoft.com/office/drawing/2014/main" id="{649EA34C-A785-4041-A0AB-24331FD3E59F}"/>
              </a:ext>
            </a:extLst>
          </p:cNvPr>
          <p:cNvSpPr/>
          <p:nvPr userDrawn="1"/>
        </p:nvSpPr>
        <p:spPr>
          <a:xfrm>
            <a:off x="782879" y="3984186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C7883561-875A-4883-8EBA-695D8F428B34}"/>
              </a:ext>
            </a:extLst>
          </p:cNvPr>
          <p:cNvSpPr>
            <a:spLocks noGrp="1"/>
          </p:cNvSpPr>
          <p:nvPr>
            <p:ph type="body" sz="half" idx="67"/>
          </p:nvPr>
        </p:nvSpPr>
        <p:spPr>
          <a:xfrm>
            <a:off x="2282288" y="4253710"/>
            <a:ext cx="1993392" cy="69296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6" name="Text Placeholder 3">
            <a:extLst>
              <a:ext uri="{FF2B5EF4-FFF2-40B4-BE49-F238E27FC236}">
                <a16:creationId xmlns:a16="http://schemas.microsoft.com/office/drawing/2014/main" id="{012DB6B7-23AC-4EF4-B923-9AD4D38FE8F7}"/>
              </a:ext>
            </a:extLst>
          </p:cNvPr>
          <p:cNvSpPr>
            <a:spLocks noGrp="1"/>
          </p:cNvSpPr>
          <p:nvPr>
            <p:ph type="body" sz="half" idx="69"/>
          </p:nvPr>
        </p:nvSpPr>
        <p:spPr>
          <a:xfrm>
            <a:off x="2282288" y="4911508"/>
            <a:ext cx="1993392" cy="5613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7" name="Rectangle 56" descr="Brush stroke spot">
            <a:extLst>
              <a:ext uri="{FF2B5EF4-FFF2-40B4-BE49-F238E27FC236}">
                <a16:creationId xmlns:a16="http://schemas.microsoft.com/office/drawing/2014/main" id="{4C9A4FED-7338-4464-BD67-68B1B1F078A9}"/>
              </a:ext>
            </a:extLst>
          </p:cNvPr>
          <p:cNvSpPr/>
          <p:nvPr userDrawn="1"/>
        </p:nvSpPr>
        <p:spPr>
          <a:xfrm>
            <a:off x="4354565" y="2237042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FF72A063-C2D4-42E7-95AF-2DBF9DB9DC3C}"/>
              </a:ext>
            </a:extLst>
          </p:cNvPr>
          <p:cNvSpPr>
            <a:spLocks noGrp="1"/>
          </p:cNvSpPr>
          <p:nvPr>
            <p:ph type="body" sz="half" idx="70"/>
          </p:nvPr>
        </p:nvSpPr>
        <p:spPr>
          <a:xfrm>
            <a:off x="5853974" y="2506566"/>
            <a:ext cx="1993392" cy="69296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DCA75C38-AA57-488A-93F2-F457032ACBBE}"/>
              </a:ext>
            </a:extLst>
          </p:cNvPr>
          <p:cNvSpPr>
            <a:spLocks noGrp="1"/>
          </p:cNvSpPr>
          <p:nvPr>
            <p:ph type="body" sz="half" idx="72"/>
          </p:nvPr>
        </p:nvSpPr>
        <p:spPr>
          <a:xfrm>
            <a:off x="5853974" y="3164364"/>
            <a:ext cx="1993392" cy="5613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61" name="Rectangle 60" descr="Brush stroke spot">
            <a:extLst>
              <a:ext uri="{FF2B5EF4-FFF2-40B4-BE49-F238E27FC236}">
                <a16:creationId xmlns:a16="http://schemas.microsoft.com/office/drawing/2014/main" id="{CBB617DF-59C7-4901-819F-9FEF8687F033}"/>
              </a:ext>
            </a:extLst>
          </p:cNvPr>
          <p:cNvSpPr/>
          <p:nvPr userDrawn="1"/>
        </p:nvSpPr>
        <p:spPr>
          <a:xfrm>
            <a:off x="4354565" y="3984186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FA1A5060-0709-436F-9B45-E81C52904172}"/>
              </a:ext>
            </a:extLst>
          </p:cNvPr>
          <p:cNvSpPr>
            <a:spLocks noGrp="1"/>
          </p:cNvSpPr>
          <p:nvPr>
            <p:ph type="body" sz="half" idx="73"/>
          </p:nvPr>
        </p:nvSpPr>
        <p:spPr>
          <a:xfrm>
            <a:off x="5853974" y="4253710"/>
            <a:ext cx="1993392" cy="69296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D1E38D5A-8267-4462-A410-F99B81044F4C}"/>
              </a:ext>
            </a:extLst>
          </p:cNvPr>
          <p:cNvSpPr>
            <a:spLocks noGrp="1"/>
          </p:cNvSpPr>
          <p:nvPr>
            <p:ph type="body" sz="half" idx="75"/>
          </p:nvPr>
        </p:nvSpPr>
        <p:spPr>
          <a:xfrm>
            <a:off x="5853974" y="4911508"/>
            <a:ext cx="1993392" cy="5613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65" name="Rectangle 64" descr="Brush stroke spot">
            <a:extLst>
              <a:ext uri="{FF2B5EF4-FFF2-40B4-BE49-F238E27FC236}">
                <a16:creationId xmlns:a16="http://schemas.microsoft.com/office/drawing/2014/main" id="{D485ED5B-CAAF-4D50-B350-1FD874EBA4D7}"/>
              </a:ext>
            </a:extLst>
          </p:cNvPr>
          <p:cNvSpPr/>
          <p:nvPr userDrawn="1"/>
        </p:nvSpPr>
        <p:spPr>
          <a:xfrm>
            <a:off x="7946020" y="2237042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D6E28A9E-F913-4B5F-B3BC-410D8AA45F20}"/>
              </a:ext>
            </a:extLst>
          </p:cNvPr>
          <p:cNvSpPr>
            <a:spLocks noGrp="1"/>
          </p:cNvSpPr>
          <p:nvPr>
            <p:ph type="body" sz="half" idx="76"/>
          </p:nvPr>
        </p:nvSpPr>
        <p:spPr>
          <a:xfrm>
            <a:off x="9445429" y="2506566"/>
            <a:ext cx="1993392" cy="69296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2B41B518-590B-4CF3-B4E8-70F9DDFB196E}"/>
              </a:ext>
            </a:extLst>
          </p:cNvPr>
          <p:cNvSpPr>
            <a:spLocks noGrp="1"/>
          </p:cNvSpPr>
          <p:nvPr>
            <p:ph type="body" sz="half" idx="78"/>
          </p:nvPr>
        </p:nvSpPr>
        <p:spPr>
          <a:xfrm>
            <a:off x="9445429" y="3164364"/>
            <a:ext cx="1993392" cy="5613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69" name="Rectangle 68" descr="Brush stroke spot">
            <a:extLst>
              <a:ext uri="{FF2B5EF4-FFF2-40B4-BE49-F238E27FC236}">
                <a16:creationId xmlns:a16="http://schemas.microsoft.com/office/drawing/2014/main" id="{C331D4D8-F16F-49D3-BDB7-1FB2BCE6EAEA}"/>
              </a:ext>
            </a:extLst>
          </p:cNvPr>
          <p:cNvSpPr/>
          <p:nvPr userDrawn="1"/>
        </p:nvSpPr>
        <p:spPr>
          <a:xfrm>
            <a:off x="7946020" y="3984186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0" name="Text Placeholder 3">
            <a:extLst>
              <a:ext uri="{FF2B5EF4-FFF2-40B4-BE49-F238E27FC236}">
                <a16:creationId xmlns:a16="http://schemas.microsoft.com/office/drawing/2014/main" id="{0D7912DE-7BEE-491D-83D9-ED9BFE8998E8}"/>
              </a:ext>
            </a:extLst>
          </p:cNvPr>
          <p:cNvSpPr>
            <a:spLocks noGrp="1"/>
          </p:cNvSpPr>
          <p:nvPr>
            <p:ph type="body" sz="half" idx="79"/>
          </p:nvPr>
        </p:nvSpPr>
        <p:spPr>
          <a:xfrm>
            <a:off x="9445429" y="4253710"/>
            <a:ext cx="1993392" cy="69296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72" name="Text Placeholder 3">
            <a:extLst>
              <a:ext uri="{FF2B5EF4-FFF2-40B4-BE49-F238E27FC236}">
                <a16:creationId xmlns:a16="http://schemas.microsoft.com/office/drawing/2014/main" id="{A588BDB2-BB85-458C-AF31-D90BEE530110}"/>
              </a:ext>
            </a:extLst>
          </p:cNvPr>
          <p:cNvSpPr>
            <a:spLocks noGrp="1"/>
          </p:cNvSpPr>
          <p:nvPr>
            <p:ph type="body" sz="half" idx="81"/>
          </p:nvPr>
        </p:nvSpPr>
        <p:spPr>
          <a:xfrm>
            <a:off x="9445429" y="4911508"/>
            <a:ext cx="1993392" cy="5613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73" name="Picture Placeholder 3">
            <a:extLst>
              <a:ext uri="{FF2B5EF4-FFF2-40B4-BE49-F238E27FC236}">
                <a16:creationId xmlns:a16="http://schemas.microsoft.com/office/drawing/2014/main" id="{E9B1CB54-DBEA-47FB-AFCA-953A06370DEF}"/>
              </a:ext>
            </a:extLst>
          </p:cNvPr>
          <p:cNvSpPr>
            <a:spLocks noGrp="1"/>
          </p:cNvSpPr>
          <p:nvPr>
            <p:ph type="pic" sz="quarter" idx="82"/>
          </p:nvPr>
        </p:nvSpPr>
        <p:spPr>
          <a:xfrm>
            <a:off x="993109" y="2398030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75" name="Picture Placeholder 3">
            <a:extLst>
              <a:ext uri="{FF2B5EF4-FFF2-40B4-BE49-F238E27FC236}">
                <a16:creationId xmlns:a16="http://schemas.microsoft.com/office/drawing/2014/main" id="{72C260FD-1E05-47E9-B248-27CAC5FC3B69}"/>
              </a:ext>
            </a:extLst>
          </p:cNvPr>
          <p:cNvSpPr>
            <a:spLocks noGrp="1"/>
          </p:cNvSpPr>
          <p:nvPr>
            <p:ph type="pic" sz="quarter" idx="83"/>
          </p:nvPr>
        </p:nvSpPr>
        <p:spPr>
          <a:xfrm>
            <a:off x="996007" y="4145174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78" name="Picture Placeholder 3">
            <a:extLst>
              <a:ext uri="{FF2B5EF4-FFF2-40B4-BE49-F238E27FC236}">
                <a16:creationId xmlns:a16="http://schemas.microsoft.com/office/drawing/2014/main" id="{BDFC2481-D48B-4444-9ADC-73238E01E93A}"/>
              </a:ext>
            </a:extLst>
          </p:cNvPr>
          <p:cNvSpPr>
            <a:spLocks noGrp="1"/>
          </p:cNvSpPr>
          <p:nvPr>
            <p:ph type="pic" sz="quarter" idx="84"/>
          </p:nvPr>
        </p:nvSpPr>
        <p:spPr>
          <a:xfrm>
            <a:off x="8182550" y="2403213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79" name="Picture Placeholder 3">
            <a:extLst>
              <a:ext uri="{FF2B5EF4-FFF2-40B4-BE49-F238E27FC236}">
                <a16:creationId xmlns:a16="http://schemas.microsoft.com/office/drawing/2014/main" id="{659B6395-72AE-4725-9373-C44AC7C2962A}"/>
              </a:ext>
            </a:extLst>
          </p:cNvPr>
          <p:cNvSpPr>
            <a:spLocks noGrp="1"/>
          </p:cNvSpPr>
          <p:nvPr>
            <p:ph type="pic" sz="quarter" idx="85"/>
          </p:nvPr>
        </p:nvSpPr>
        <p:spPr>
          <a:xfrm>
            <a:off x="8185448" y="4150357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80" name="Picture Placeholder 3">
            <a:extLst>
              <a:ext uri="{FF2B5EF4-FFF2-40B4-BE49-F238E27FC236}">
                <a16:creationId xmlns:a16="http://schemas.microsoft.com/office/drawing/2014/main" id="{41E8F088-085E-4881-BFA7-545F97699A75}"/>
              </a:ext>
            </a:extLst>
          </p:cNvPr>
          <p:cNvSpPr>
            <a:spLocks noGrp="1"/>
          </p:cNvSpPr>
          <p:nvPr>
            <p:ph type="pic" sz="quarter" idx="86"/>
          </p:nvPr>
        </p:nvSpPr>
        <p:spPr>
          <a:xfrm>
            <a:off x="4586273" y="2398030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81" name="Picture Placeholder 3">
            <a:extLst>
              <a:ext uri="{FF2B5EF4-FFF2-40B4-BE49-F238E27FC236}">
                <a16:creationId xmlns:a16="http://schemas.microsoft.com/office/drawing/2014/main" id="{DD2AACCA-1BD1-4ECD-95C3-E9AB07D242E0}"/>
              </a:ext>
            </a:extLst>
          </p:cNvPr>
          <p:cNvSpPr>
            <a:spLocks noGrp="1"/>
          </p:cNvSpPr>
          <p:nvPr>
            <p:ph type="pic" sz="quarter" idx="87"/>
          </p:nvPr>
        </p:nvSpPr>
        <p:spPr>
          <a:xfrm>
            <a:off x="4589171" y="4145174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71673328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log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staurant table">
            <a:extLst>
              <a:ext uri="{FF2B5EF4-FFF2-40B4-BE49-F238E27FC236}">
                <a16:creationId xmlns:a16="http://schemas.microsoft.com/office/drawing/2014/main" id="{C7B053CA-3420-4992-BA29-CDE43C99B79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rgbClr val="FFFFFF"/>
              </a:solidFill>
            </a:endParaRPr>
          </a:p>
        </p:txBody>
      </p:sp>
      <p:sp>
        <p:nvSpPr>
          <p:cNvPr id="8" name="Rectangle 7" descr="Brush stroke spot">
            <a:extLst>
              <a:ext uri="{FF2B5EF4-FFF2-40B4-BE49-F238E27FC236}">
                <a16:creationId xmlns:a16="http://schemas.microsoft.com/office/drawing/2014/main" id="{7C197BE4-2E4C-4177-8440-BB95B0A4C7FB}"/>
              </a:ext>
            </a:extLst>
          </p:cNvPr>
          <p:cNvSpPr/>
          <p:nvPr userDrawn="1"/>
        </p:nvSpPr>
        <p:spPr>
          <a:xfrm>
            <a:off x="3270126" y="0"/>
            <a:ext cx="6611112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Picture Placeholder 14" descr="Your logo">
            <a:extLst>
              <a:ext uri="{FF2B5EF4-FFF2-40B4-BE49-F238E27FC236}">
                <a16:creationId xmlns:a16="http://schemas.microsoft.com/office/drawing/2014/main" id="{8D7231FC-3A25-45B8-B883-4F6A0FC02B80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72882" y="1906445"/>
            <a:ext cx="1646237" cy="1149350"/>
          </a:xfrm>
          <a:noFill/>
        </p:spPr>
        <p:txBody>
          <a:bodyPr wrap="square" lIns="46800" rIns="468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0">
                <a:solidFill>
                  <a:srgbClr val="8D6347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AE549-C84B-493A-BE76-6879C9B69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5B99ED80-B3BF-42A9-9C4C-D2ADCD96CFC8}" type="datetime1">
              <a:rPr lang="en-US" noProof="0" smtClean="0"/>
              <a:t>9/15/2020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61A8C-74CD-483A-A3C5-A7D79CACC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8FC7C-F5F3-4D82-ADCB-B64F9FBB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0D35E8-D43B-49F9-9465-A7A8F698FC8A}"/>
              </a:ext>
            </a:extLst>
          </p:cNvPr>
          <p:cNvCxnSpPr/>
          <p:nvPr userDrawn="1"/>
        </p:nvCxnSpPr>
        <p:spPr>
          <a:xfrm>
            <a:off x="4989576" y="4457209"/>
            <a:ext cx="2212848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id="{C863CA31-4E68-4CD7-9214-51D7BBC1FA1F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3529264" y="4494894"/>
            <a:ext cx="5133473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Master subtitle style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CAEEA74-ABCB-45B1-A352-71E9CCD670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09792" y="3306697"/>
            <a:ext cx="4772417" cy="1102291"/>
          </a:xfrm>
        </p:spPr>
        <p:txBody>
          <a:bodyPr anchor="b" anchorCtr="0">
            <a:normAutofit/>
          </a:bodyPr>
          <a:lstStyle>
            <a:lvl1pPr algn="ctr">
              <a:defRPr sz="3600"/>
            </a:lvl1pPr>
          </a:lstStyle>
          <a:p>
            <a:r>
              <a:rPr lang="en-US" noProof="0"/>
              <a:t>CLICK TO </a:t>
            </a:r>
            <a:br>
              <a:rPr lang="en-US" noProof="0"/>
            </a:br>
            <a:r>
              <a:rPr lang="en-US" noProof="0"/>
              <a:t>EDIT TITLE</a:t>
            </a:r>
          </a:p>
        </p:txBody>
      </p:sp>
    </p:spTree>
    <p:extLst>
      <p:ext uri="{BB962C8B-B14F-4D97-AF65-F5344CB8AC3E}">
        <p14:creationId xmlns:p14="http://schemas.microsoft.com/office/powerpoint/2010/main" val="1855591418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9/15/2020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9" name="Rectangle 58" descr="Brush stroke spot">
            <a:extLst>
              <a:ext uri="{FF2B5EF4-FFF2-40B4-BE49-F238E27FC236}">
                <a16:creationId xmlns:a16="http://schemas.microsoft.com/office/drawing/2014/main" id="{29FB1599-AC79-4571-B03A-98277CE717CC}"/>
              </a:ext>
            </a:extLst>
          </p:cNvPr>
          <p:cNvSpPr/>
          <p:nvPr userDrawn="1"/>
        </p:nvSpPr>
        <p:spPr>
          <a:xfrm>
            <a:off x="3174492" y="2141776"/>
            <a:ext cx="5843016" cy="4242816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AC056410-CC3A-4562-8AD4-DDA11527B7A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835712" y="2508631"/>
            <a:ext cx="2642616" cy="37550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$ 2,000,000</a:t>
            </a:r>
          </a:p>
        </p:txBody>
      </p:sp>
      <p:sp>
        <p:nvSpPr>
          <p:cNvPr id="74" name="Text Placeholder 3">
            <a:extLst>
              <a:ext uri="{FF2B5EF4-FFF2-40B4-BE49-F238E27FC236}">
                <a16:creationId xmlns:a16="http://schemas.microsoft.com/office/drawing/2014/main" id="{E9EF01CE-943D-4321-A20D-EB63E56E3212}"/>
              </a:ext>
            </a:extLst>
          </p:cNvPr>
          <p:cNvSpPr>
            <a:spLocks noGrp="1"/>
          </p:cNvSpPr>
          <p:nvPr>
            <p:ph type="body" sz="half" idx="66"/>
          </p:nvPr>
        </p:nvSpPr>
        <p:spPr>
          <a:xfrm>
            <a:off x="835712" y="2938041"/>
            <a:ext cx="2642616" cy="375509"/>
          </a:xfrm>
        </p:spPr>
        <p:txBody>
          <a:bodyPr>
            <a:noAutofit/>
          </a:bodyPr>
          <a:lstStyle>
            <a:lvl1pPr marL="0" indent="0" algn="l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76" name="Text Placeholder 3">
            <a:extLst>
              <a:ext uri="{FF2B5EF4-FFF2-40B4-BE49-F238E27FC236}">
                <a16:creationId xmlns:a16="http://schemas.microsoft.com/office/drawing/2014/main" id="{B77364C8-3D3A-415B-9433-C4696B84A988}"/>
              </a:ext>
            </a:extLst>
          </p:cNvPr>
          <p:cNvSpPr>
            <a:spLocks noGrp="1"/>
          </p:cNvSpPr>
          <p:nvPr>
            <p:ph type="body" sz="half" idx="83" hasCustomPrompt="1"/>
          </p:nvPr>
        </p:nvSpPr>
        <p:spPr>
          <a:xfrm>
            <a:off x="835712" y="3640411"/>
            <a:ext cx="2642616" cy="37550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$ 2,000,000</a:t>
            </a:r>
          </a:p>
        </p:txBody>
      </p:sp>
      <p:sp>
        <p:nvSpPr>
          <p:cNvPr id="77" name="Text Placeholder 3">
            <a:extLst>
              <a:ext uri="{FF2B5EF4-FFF2-40B4-BE49-F238E27FC236}">
                <a16:creationId xmlns:a16="http://schemas.microsoft.com/office/drawing/2014/main" id="{19ABCF73-31BD-4929-9900-AB2F7023E665}"/>
              </a:ext>
            </a:extLst>
          </p:cNvPr>
          <p:cNvSpPr>
            <a:spLocks noGrp="1"/>
          </p:cNvSpPr>
          <p:nvPr>
            <p:ph type="body" sz="half" idx="86"/>
          </p:nvPr>
        </p:nvSpPr>
        <p:spPr>
          <a:xfrm>
            <a:off x="835712" y="4069821"/>
            <a:ext cx="2642616" cy="375509"/>
          </a:xfrm>
        </p:spPr>
        <p:txBody>
          <a:bodyPr>
            <a:noAutofit/>
          </a:bodyPr>
          <a:lstStyle>
            <a:lvl1pPr marL="0" indent="0" algn="l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82" name="Text Placeholder 3">
            <a:extLst>
              <a:ext uri="{FF2B5EF4-FFF2-40B4-BE49-F238E27FC236}">
                <a16:creationId xmlns:a16="http://schemas.microsoft.com/office/drawing/2014/main" id="{CDE0C703-933F-44FB-9589-30DCA646D9B1}"/>
              </a:ext>
            </a:extLst>
          </p:cNvPr>
          <p:cNvSpPr>
            <a:spLocks noGrp="1"/>
          </p:cNvSpPr>
          <p:nvPr>
            <p:ph type="body" sz="half" idx="87" hasCustomPrompt="1"/>
          </p:nvPr>
        </p:nvSpPr>
        <p:spPr>
          <a:xfrm>
            <a:off x="8848114" y="2508631"/>
            <a:ext cx="2642616" cy="375509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83" name="Text Placeholder 3">
            <a:extLst>
              <a:ext uri="{FF2B5EF4-FFF2-40B4-BE49-F238E27FC236}">
                <a16:creationId xmlns:a16="http://schemas.microsoft.com/office/drawing/2014/main" id="{679401A1-F51D-455D-88BB-4C189CE1A1A5}"/>
              </a:ext>
            </a:extLst>
          </p:cNvPr>
          <p:cNvSpPr>
            <a:spLocks noGrp="1"/>
          </p:cNvSpPr>
          <p:nvPr>
            <p:ph type="body" sz="half" idx="88"/>
          </p:nvPr>
        </p:nvSpPr>
        <p:spPr>
          <a:xfrm>
            <a:off x="8848114" y="2938041"/>
            <a:ext cx="2642616" cy="375509"/>
          </a:xfrm>
        </p:spPr>
        <p:txBody>
          <a:bodyPr>
            <a:noAutofit/>
          </a:bodyPr>
          <a:lstStyle>
            <a:lvl1pPr marL="0" indent="0" algn="r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84" name="Text Placeholder 3">
            <a:extLst>
              <a:ext uri="{FF2B5EF4-FFF2-40B4-BE49-F238E27FC236}">
                <a16:creationId xmlns:a16="http://schemas.microsoft.com/office/drawing/2014/main" id="{5B3DB4F9-0262-4485-A538-5A6C02DD46DC}"/>
              </a:ext>
            </a:extLst>
          </p:cNvPr>
          <p:cNvSpPr>
            <a:spLocks noGrp="1"/>
          </p:cNvSpPr>
          <p:nvPr>
            <p:ph type="body" sz="half" idx="89" hasCustomPrompt="1"/>
          </p:nvPr>
        </p:nvSpPr>
        <p:spPr>
          <a:xfrm>
            <a:off x="8848114" y="3640411"/>
            <a:ext cx="2642616" cy="375509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$ 2,500,000</a:t>
            </a:r>
          </a:p>
        </p:txBody>
      </p: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AA1742CF-6B82-4A44-9413-7CC52CB9A9AE}"/>
              </a:ext>
            </a:extLst>
          </p:cNvPr>
          <p:cNvSpPr>
            <a:spLocks noGrp="1"/>
          </p:cNvSpPr>
          <p:nvPr>
            <p:ph type="body" sz="half" idx="90"/>
          </p:nvPr>
        </p:nvSpPr>
        <p:spPr>
          <a:xfrm>
            <a:off x="8848114" y="4069821"/>
            <a:ext cx="2642616" cy="375509"/>
          </a:xfrm>
        </p:spPr>
        <p:txBody>
          <a:bodyPr>
            <a:noAutofit/>
          </a:bodyPr>
          <a:lstStyle>
            <a:lvl1pPr marL="0" indent="0" algn="r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86" name="Text Placeholder 3">
            <a:extLst>
              <a:ext uri="{FF2B5EF4-FFF2-40B4-BE49-F238E27FC236}">
                <a16:creationId xmlns:a16="http://schemas.microsoft.com/office/drawing/2014/main" id="{298DDAA6-2DD7-45D2-BE23-DF28D9F3FE81}"/>
              </a:ext>
            </a:extLst>
          </p:cNvPr>
          <p:cNvSpPr>
            <a:spLocks noGrp="1"/>
          </p:cNvSpPr>
          <p:nvPr>
            <p:ph type="body" sz="half" idx="91" hasCustomPrompt="1"/>
          </p:nvPr>
        </p:nvSpPr>
        <p:spPr>
          <a:xfrm>
            <a:off x="8848114" y="4772191"/>
            <a:ext cx="2642616" cy="375509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$ 3,200,000</a:t>
            </a:r>
          </a:p>
        </p:txBody>
      </p: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0839545C-9AD8-44AD-8D2B-331D8B4030B6}"/>
              </a:ext>
            </a:extLst>
          </p:cNvPr>
          <p:cNvSpPr>
            <a:spLocks noGrp="1"/>
          </p:cNvSpPr>
          <p:nvPr>
            <p:ph type="body" sz="half" idx="92"/>
          </p:nvPr>
        </p:nvSpPr>
        <p:spPr>
          <a:xfrm>
            <a:off x="8848114" y="5201601"/>
            <a:ext cx="2642616" cy="375509"/>
          </a:xfrm>
        </p:spPr>
        <p:txBody>
          <a:bodyPr>
            <a:noAutofit/>
          </a:bodyPr>
          <a:lstStyle>
            <a:lvl1pPr marL="0" indent="0" algn="r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1D6688E-B7D9-4DE1-9F3F-37C2A92C4E0F}"/>
              </a:ext>
            </a:extLst>
          </p:cNvPr>
          <p:cNvCxnSpPr/>
          <p:nvPr userDrawn="1"/>
        </p:nvCxnSpPr>
        <p:spPr>
          <a:xfrm>
            <a:off x="939117" y="2913559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181279E-4A25-4C06-AC3E-DD484486E99E}"/>
              </a:ext>
            </a:extLst>
          </p:cNvPr>
          <p:cNvCxnSpPr/>
          <p:nvPr userDrawn="1"/>
        </p:nvCxnSpPr>
        <p:spPr>
          <a:xfrm>
            <a:off x="940025" y="4043588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4474904-40E3-4615-B2E6-774159563047}"/>
              </a:ext>
            </a:extLst>
          </p:cNvPr>
          <p:cNvCxnSpPr/>
          <p:nvPr userDrawn="1"/>
        </p:nvCxnSpPr>
        <p:spPr>
          <a:xfrm>
            <a:off x="7314351" y="2913559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07585DD-C644-4DA0-8B68-A0E1AD3EE09B}"/>
              </a:ext>
            </a:extLst>
          </p:cNvPr>
          <p:cNvCxnSpPr/>
          <p:nvPr userDrawn="1"/>
        </p:nvCxnSpPr>
        <p:spPr>
          <a:xfrm>
            <a:off x="7315259" y="4043588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24FEA3C-C05C-407B-B68B-2614F9A64317}"/>
              </a:ext>
            </a:extLst>
          </p:cNvPr>
          <p:cNvCxnSpPr/>
          <p:nvPr userDrawn="1"/>
        </p:nvCxnSpPr>
        <p:spPr>
          <a:xfrm>
            <a:off x="7314351" y="5180251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Chart Placeholder 3" descr="Funding diagram">
            <a:extLst>
              <a:ext uri="{FF2B5EF4-FFF2-40B4-BE49-F238E27FC236}">
                <a16:creationId xmlns:a16="http://schemas.microsoft.com/office/drawing/2014/main" id="{F3103F9C-FB5A-4708-903D-6EACBC625172}"/>
              </a:ext>
            </a:extLst>
          </p:cNvPr>
          <p:cNvSpPr>
            <a:spLocks noGrp="1"/>
          </p:cNvSpPr>
          <p:nvPr>
            <p:ph type="chart" sz="quarter" idx="82"/>
          </p:nvPr>
        </p:nvSpPr>
        <p:spPr>
          <a:xfrm>
            <a:off x="3775713" y="2496385"/>
            <a:ext cx="4640574" cy="3481263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noProof="0" smtClean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5523559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descr="Glass, cups and dishes on table">
            <a:extLst>
              <a:ext uri="{FF2B5EF4-FFF2-40B4-BE49-F238E27FC236}">
                <a16:creationId xmlns:a16="http://schemas.microsoft.com/office/drawing/2014/main" id="{D05799BA-ECD2-4CD6-8250-EA03F132B9BA}"/>
              </a:ext>
            </a:extLst>
          </p:cNvPr>
          <p:cNvSpPr/>
          <p:nvPr userDrawn="1"/>
        </p:nvSpPr>
        <p:spPr>
          <a:xfrm>
            <a:off x="0" y="1133856"/>
            <a:ext cx="5998464" cy="4590288"/>
          </a:xfrm>
          <a:prstGeom prst="rect">
            <a:avLst/>
          </a:prstGeom>
          <a:blipFill>
            <a:blip r:embed="rId2"/>
            <a:srcRect/>
            <a:stretch>
              <a:fillRect l="-11" r="-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 descr="Brush stroke mask">
            <a:extLst>
              <a:ext uri="{FF2B5EF4-FFF2-40B4-BE49-F238E27FC236}">
                <a16:creationId xmlns:a16="http://schemas.microsoft.com/office/drawing/2014/main" id="{E5FBC040-9C06-484E-B57F-7F574589FF0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F031D-510E-4663-BF87-CD265E4A7E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6631" y="1030515"/>
            <a:ext cx="5292000" cy="88531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DB312-4D1B-447F-97E7-ABE93A3DE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5361" y="2114730"/>
            <a:ext cx="5533990" cy="2997929"/>
          </a:xfrm>
        </p:spPr>
        <p:txBody>
          <a:bodyPr>
            <a:normAutofit/>
          </a:bodyPr>
          <a:lstStyle>
            <a:lvl1pPr marL="230400" indent="-2286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Char char="•"/>
              <a:defRPr sz="2100" i="0"/>
            </a:lvl1pPr>
            <a:lvl2pPr marL="344700" indent="-3429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Char char="•"/>
              <a:defRPr sz="2100" i="1"/>
            </a:lvl2pPr>
            <a:lvl3pPr marL="230400">
              <a:lnSpc>
                <a:spcPct val="100000"/>
              </a:lnSpc>
              <a:spcBef>
                <a:spcPts val="600"/>
              </a:spcBef>
              <a:defRPr sz="2100" i="1"/>
            </a:lvl3pPr>
            <a:lvl4pPr marL="230400">
              <a:lnSpc>
                <a:spcPct val="100000"/>
              </a:lnSpc>
              <a:spcBef>
                <a:spcPts val="600"/>
              </a:spcBef>
              <a:defRPr sz="2100" i="1"/>
            </a:lvl4pPr>
            <a:lvl5pPr marL="230400">
              <a:lnSpc>
                <a:spcPct val="100000"/>
              </a:lnSpc>
              <a:spcBef>
                <a:spcPts val="600"/>
              </a:spcBef>
              <a:defRPr sz="2100" i="1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FBE19-D2C9-41FC-A797-CF4A863F3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0F4E3-5500-460C-AB20-C7CE0A3FB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DFCD21-B871-4944-9E6C-ABFDA63AC6FD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9BD365-42F3-4F69-886B-478D54864737}"/>
              </a:ext>
            </a:extLst>
          </p:cNvPr>
          <p:cNvCxnSpPr/>
          <p:nvPr userDrawn="1"/>
        </p:nvCxnSpPr>
        <p:spPr>
          <a:xfrm>
            <a:off x="6337997" y="1979045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280FA08D-85FA-44C3-8767-041020BA4734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69865750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descr="Glasses on table">
            <a:extLst>
              <a:ext uri="{FF2B5EF4-FFF2-40B4-BE49-F238E27FC236}">
                <a16:creationId xmlns:a16="http://schemas.microsoft.com/office/drawing/2014/main" id="{26EA01E0-35F5-4371-9D8C-7F3A16EBAEDF}"/>
              </a:ext>
            </a:extLst>
          </p:cNvPr>
          <p:cNvSpPr/>
          <p:nvPr userDrawn="1"/>
        </p:nvSpPr>
        <p:spPr>
          <a:xfrm>
            <a:off x="0" y="758952"/>
            <a:ext cx="6190488" cy="6099048"/>
          </a:xfrm>
          <a:prstGeom prst="rect">
            <a:avLst/>
          </a:prstGeom>
          <a:blipFill>
            <a:blip r:embed="rId2"/>
            <a:srcRect/>
            <a:stretch>
              <a:fillRect l="-31" r="-3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 descr="Brush stroke mask">
            <a:extLst>
              <a:ext uri="{FF2B5EF4-FFF2-40B4-BE49-F238E27FC236}">
                <a16:creationId xmlns:a16="http://schemas.microsoft.com/office/drawing/2014/main" id="{F28DE59C-954D-4B4D-A240-A9111C89F6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FBE19-D2C9-41FC-A797-CF4A863F3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17" name="Thanks title layout">
            <a:extLst>
              <a:ext uri="{FF2B5EF4-FFF2-40B4-BE49-F238E27FC236}">
                <a16:creationId xmlns:a16="http://schemas.microsoft.com/office/drawing/2014/main" id="{E329346F-CCD7-4FB0-98B2-13C3DB0AA1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70540" y="884136"/>
            <a:ext cx="4896000" cy="894117"/>
          </a:xfrm>
        </p:spPr>
        <p:txBody>
          <a:bodyPr>
            <a:noAutofit/>
          </a:bodyPr>
          <a:lstStyle>
            <a:lvl1pPr algn="r">
              <a:defRPr sz="55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5BAF915-A340-4955-812D-8F555BDB4102}"/>
              </a:ext>
            </a:extLst>
          </p:cNvPr>
          <p:cNvCxnSpPr/>
          <p:nvPr userDrawn="1"/>
        </p:nvCxnSpPr>
        <p:spPr>
          <a:xfrm>
            <a:off x="6565392" y="1729437"/>
            <a:ext cx="4718304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4" descr="Your logo">
            <a:extLst>
              <a:ext uri="{FF2B5EF4-FFF2-40B4-BE49-F238E27FC236}">
                <a16:creationId xmlns:a16="http://schemas.microsoft.com/office/drawing/2014/main" id="{DE1A1E87-77E1-4901-A7FE-5FFA9F5B4BBD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09655" y="2449546"/>
            <a:ext cx="1646237" cy="1149350"/>
          </a:xfrm>
          <a:noFill/>
        </p:spPr>
        <p:txBody>
          <a:bodyPr wrap="square" lIns="46800" rIns="468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0">
                <a:solidFill>
                  <a:srgbClr val="8D6347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A0BD12F-1E2D-481D-BBF0-A56B2BD0D5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70540" y="3781118"/>
            <a:ext cx="4896000" cy="664762"/>
          </a:xfrm>
        </p:spPr>
        <p:txBody>
          <a:bodyPr>
            <a:noAutofit/>
          </a:bodyPr>
          <a:lstStyle>
            <a:lvl1pPr marL="0" indent="0" algn="r">
              <a:buNone/>
              <a:defRPr sz="4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Speaker 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FAC44F14-FD8B-4299-8C06-FB93B88253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70540" y="4362699"/>
            <a:ext cx="4896000" cy="265403"/>
          </a:xfrm>
        </p:spPr>
        <p:txBody>
          <a:bodyPr>
            <a:noAutofit/>
          </a:bodyPr>
          <a:lstStyle>
            <a:lvl1pPr marL="0" indent="0" algn="r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Email: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C3CE0E11-D8F9-40F9-B542-06B00FA4FC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70540" y="4628102"/>
            <a:ext cx="4896000" cy="373961"/>
          </a:xfrm>
        </p:spPr>
        <p:txBody>
          <a:bodyPr>
            <a:noAutofit/>
          </a:bodyPr>
          <a:lstStyle>
            <a:lvl1pPr marL="0" indent="0" algn="r">
              <a:buNone/>
              <a:defRPr sz="3000" b="0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speakeremail@website.com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4D4FB496-FE3D-4CC5-83B0-B2793EFEF0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70540" y="5040876"/>
            <a:ext cx="4896000" cy="252891"/>
          </a:xfrm>
        </p:spPr>
        <p:txBody>
          <a:bodyPr>
            <a:noAutofit/>
          </a:bodyPr>
          <a:lstStyle>
            <a:lvl1pPr marL="0" indent="0" algn="r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Phone: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00F0D864-E0B5-4A45-A4DF-4334FDD7B1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70540" y="5293767"/>
            <a:ext cx="4896000" cy="566921"/>
          </a:xfrm>
        </p:spPr>
        <p:txBody>
          <a:bodyPr>
            <a:noAutofit/>
          </a:bodyPr>
          <a:lstStyle>
            <a:lvl1pPr marL="0" indent="0" algn="r">
              <a:buNone/>
              <a:defRPr sz="3000" b="0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+7 888 999-000-11</a:t>
            </a:r>
          </a:p>
        </p:txBody>
      </p:sp>
    </p:spTree>
    <p:extLst>
      <p:ext uri="{BB962C8B-B14F-4D97-AF65-F5344CB8AC3E}">
        <p14:creationId xmlns:p14="http://schemas.microsoft.com/office/powerpoint/2010/main" val="3261608806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0A20B4-6B07-46D4-988D-DBEB544368D0}"/>
              </a:ext>
            </a:extLst>
          </p:cNvPr>
          <p:cNvSpPr/>
          <p:nvPr userDrawn="1"/>
        </p:nvSpPr>
        <p:spPr>
          <a:xfrm>
            <a:off x="0" y="0"/>
            <a:ext cx="12192000" cy="4169664"/>
          </a:xfrm>
          <a:prstGeom prst="rect">
            <a:avLst/>
          </a:prstGeom>
          <a:blipFill>
            <a:blip r:embed="rId2"/>
            <a:srcRect/>
            <a:stretch>
              <a:fillRect t="-27" b="-2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 descr="Brush stroke mask">
            <a:extLst>
              <a:ext uri="{FF2B5EF4-FFF2-40B4-BE49-F238E27FC236}">
                <a16:creationId xmlns:a16="http://schemas.microsoft.com/office/drawing/2014/main" id="{711F6639-CBD0-4C8A-8EF9-F2CC36C9EF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41A2D-ABDE-480C-AB32-045C191398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4326233"/>
            <a:ext cx="10515600" cy="80956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437AC-C786-43E7-929A-855637950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667E3E5-41F1-4289-86A1-D13981C92DFB}" type="datetime1">
              <a:rPr lang="en-US" noProof="0" smtClean="0"/>
              <a:pPr/>
              <a:t>9/15/2020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720D3E-4D0E-4BDD-B620-8E9C6BCD0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94F75-329A-4132-BE8F-030145C97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3648138-4C46-4CBA-BAE1-4631A0564817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68E6C031-0B7B-4A1F-B78B-87ACBE781CBE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3827E5-BBC8-407C-8683-18B54D1003FD}"/>
              </a:ext>
            </a:extLst>
          </p:cNvPr>
          <p:cNvCxnSpPr/>
          <p:nvPr userDrawn="1"/>
        </p:nvCxnSpPr>
        <p:spPr>
          <a:xfrm>
            <a:off x="3738000" y="5090155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928992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9/15/2020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4" name="Rectangle 23" descr="Brush stroke spot">
            <a:extLst>
              <a:ext uri="{FF2B5EF4-FFF2-40B4-BE49-F238E27FC236}">
                <a16:creationId xmlns:a16="http://schemas.microsoft.com/office/drawing/2014/main" id="{D96D18D3-B702-4651-BEF4-0E6B09A7D555}"/>
              </a:ext>
            </a:extLst>
          </p:cNvPr>
          <p:cNvSpPr/>
          <p:nvPr userDrawn="1"/>
        </p:nvSpPr>
        <p:spPr>
          <a:xfrm>
            <a:off x="548640" y="1733508"/>
            <a:ext cx="1874520" cy="1746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t="-413" b="-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652C9FD8-1460-4E64-B8BC-CA45BA7C4B66}"/>
              </a:ext>
            </a:extLst>
          </p:cNvPr>
          <p:cNvSpPr>
            <a:spLocks noGrp="1"/>
          </p:cNvSpPr>
          <p:nvPr>
            <p:ph type="body" sz="half" idx="34"/>
          </p:nvPr>
        </p:nvSpPr>
        <p:spPr>
          <a:xfrm>
            <a:off x="8906157" y="2871468"/>
            <a:ext cx="2560383" cy="330454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2B2471E0-ECA3-4640-BFDE-00A4244C2547}"/>
              </a:ext>
            </a:extLst>
          </p:cNvPr>
          <p:cNvSpPr>
            <a:spLocks noGrp="1"/>
          </p:cNvSpPr>
          <p:nvPr>
            <p:ph type="body" sz="half" idx="66" hasCustomPrompt="1"/>
          </p:nvPr>
        </p:nvSpPr>
        <p:spPr>
          <a:xfrm>
            <a:off x="2395166" y="2025155"/>
            <a:ext cx="9071374" cy="87735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8BACAAC9-DC1B-45F5-8B83-C468D78DB910}"/>
              </a:ext>
            </a:extLst>
          </p:cNvPr>
          <p:cNvSpPr>
            <a:spLocks noGrp="1"/>
          </p:cNvSpPr>
          <p:nvPr>
            <p:ph type="body" sz="half" idx="67"/>
          </p:nvPr>
        </p:nvSpPr>
        <p:spPr>
          <a:xfrm>
            <a:off x="8906157" y="3152107"/>
            <a:ext cx="2560383" cy="330454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1600" b="0" i="1" kern="120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33BF02C-5128-4705-BDAA-A36BA2E50DFF}"/>
              </a:ext>
            </a:extLst>
          </p:cNvPr>
          <p:cNvCxnSpPr/>
          <p:nvPr userDrawn="1"/>
        </p:nvCxnSpPr>
        <p:spPr>
          <a:xfrm>
            <a:off x="5602224" y="3383046"/>
            <a:ext cx="987552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Rectangle 38" descr="Brush stroke spot">
            <a:extLst>
              <a:ext uri="{FF2B5EF4-FFF2-40B4-BE49-F238E27FC236}">
                <a16:creationId xmlns:a16="http://schemas.microsoft.com/office/drawing/2014/main" id="{5D721349-BDDA-47F4-BB33-DDAB2DD44F1B}"/>
              </a:ext>
            </a:extLst>
          </p:cNvPr>
          <p:cNvSpPr/>
          <p:nvPr userDrawn="1"/>
        </p:nvSpPr>
        <p:spPr>
          <a:xfrm>
            <a:off x="548640" y="3681508"/>
            <a:ext cx="1874520" cy="1746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t="-413" b="-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9BD9BC82-9664-4610-A1BC-90E5F4CC736E}"/>
              </a:ext>
            </a:extLst>
          </p:cNvPr>
          <p:cNvSpPr>
            <a:spLocks noGrp="1"/>
          </p:cNvSpPr>
          <p:nvPr>
            <p:ph type="body" sz="half" idx="68"/>
          </p:nvPr>
        </p:nvSpPr>
        <p:spPr>
          <a:xfrm>
            <a:off x="8906157" y="4819468"/>
            <a:ext cx="2560383" cy="330454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7879E591-AFC3-45A3-9875-660930C57AF4}"/>
              </a:ext>
            </a:extLst>
          </p:cNvPr>
          <p:cNvSpPr>
            <a:spLocks noGrp="1"/>
          </p:cNvSpPr>
          <p:nvPr>
            <p:ph type="body" sz="half" idx="70" hasCustomPrompt="1"/>
          </p:nvPr>
        </p:nvSpPr>
        <p:spPr>
          <a:xfrm>
            <a:off x="2395166" y="3973155"/>
            <a:ext cx="9071374" cy="87735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274C99EA-E9EB-43A8-8807-6DD5323F881E}"/>
              </a:ext>
            </a:extLst>
          </p:cNvPr>
          <p:cNvSpPr>
            <a:spLocks noGrp="1"/>
          </p:cNvSpPr>
          <p:nvPr>
            <p:ph type="body" sz="half" idx="71"/>
          </p:nvPr>
        </p:nvSpPr>
        <p:spPr>
          <a:xfrm>
            <a:off x="8906157" y="5100107"/>
            <a:ext cx="2560383" cy="330454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1600" b="0" i="1" kern="120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4" name="Picture Placeholder 7">
            <a:extLst>
              <a:ext uri="{FF2B5EF4-FFF2-40B4-BE49-F238E27FC236}">
                <a16:creationId xmlns:a16="http://schemas.microsoft.com/office/drawing/2014/main" id="{74E5C1DF-1CF3-431D-8289-3A269EFD1DFE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84204" y="2021109"/>
            <a:ext cx="1162800" cy="11628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6" name="Picture Placeholder 7">
            <a:extLst>
              <a:ext uri="{FF2B5EF4-FFF2-40B4-BE49-F238E27FC236}">
                <a16:creationId xmlns:a16="http://schemas.microsoft.com/office/drawing/2014/main" id="{62765A35-4E4D-481A-AD5D-F689CCD638E4}"/>
              </a:ext>
            </a:extLst>
          </p:cNvPr>
          <p:cNvSpPr>
            <a:spLocks noGrp="1"/>
          </p:cNvSpPr>
          <p:nvPr>
            <p:ph type="pic" sz="quarter" idx="76"/>
          </p:nvPr>
        </p:nvSpPr>
        <p:spPr>
          <a:xfrm>
            <a:off x="884204" y="3973503"/>
            <a:ext cx="1162800" cy="11628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4297486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9/15/2020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005754B0-9295-4959-B988-1280E463A93F}"/>
              </a:ext>
            </a:extLst>
          </p:cNvPr>
          <p:cNvSpPr>
            <a:spLocks noGrp="1"/>
          </p:cNvSpPr>
          <p:nvPr>
            <p:ph type="body" sz="half" idx="90"/>
          </p:nvPr>
        </p:nvSpPr>
        <p:spPr>
          <a:xfrm>
            <a:off x="838200" y="2521618"/>
            <a:ext cx="4891812" cy="2927341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8D6DC9E5-924D-4DD3-A31B-2D243B49A0D4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>
          <a:xfrm>
            <a:off x="6574728" y="2514760"/>
            <a:ext cx="4891812" cy="293419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Clr>
                <a:srgbClr val="9D0000"/>
              </a:buClr>
              <a:defRPr sz="1600" i="0"/>
            </a:lvl1pPr>
            <a:lvl2pPr marL="396000">
              <a:lnSpc>
                <a:spcPct val="100000"/>
              </a:lnSpc>
              <a:buClr>
                <a:srgbClr val="9D0000"/>
              </a:buClr>
              <a:defRPr sz="1600" i="0"/>
            </a:lvl2pPr>
            <a:lvl3pPr marL="561600">
              <a:lnSpc>
                <a:spcPct val="100000"/>
              </a:lnSpc>
              <a:buClr>
                <a:srgbClr val="9D0000"/>
              </a:buClr>
              <a:defRPr sz="1600" i="0"/>
            </a:lvl3pPr>
            <a:lvl4pPr marL="727200">
              <a:lnSpc>
                <a:spcPct val="100000"/>
              </a:lnSpc>
              <a:buClr>
                <a:srgbClr val="9D0000"/>
              </a:buClr>
              <a:defRPr sz="1600" i="0"/>
            </a:lvl4pPr>
            <a:lvl5pPr marL="892800">
              <a:lnSpc>
                <a:spcPct val="100000"/>
              </a:lnSpc>
              <a:buClr>
                <a:srgbClr val="9D0000"/>
              </a:buClr>
              <a:defRPr sz="1600" i="0"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69066106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 descr="Brush stroke spot">
            <a:extLst>
              <a:ext uri="{FF2B5EF4-FFF2-40B4-BE49-F238E27FC236}">
                <a16:creationId xmlns:a16="http://schemas.microsoft.com/office/drawing/2014/main" id="{D91B44A9-F70B-48B6-8E13-182147782AE2}"/>
              </a:ext>
            </a:extLst>
          </p:cNvPr>
          <p:cNvSpPr/>
          <p:nvPr userDrawn="1"/>
        </p:nvSpPr>
        <p:spPr>
          <a:xfrm>
            <a:off x="2534412" y="1091422"/>
            <a:ext cx="7123176" cy="5175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l="-1258" r="-125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 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71094F-F73C-475D-9540-55DD444F1FF9}"/>
              </a:ext>
            </a:extLst>
          </p:cNvPr>
          <p:cNvSpPr/>
          <p:nvPr userDrawn="1"/>
        </p:nvSpPr>
        <p:spPr>
          <a:xfrm>
            <a:off x="888224" y="1939633"/>
            <a:ext cx="622800" cy="6228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7038C80-39FC-46F2-9E65-573C76CC235F}"/>
              </a:ext>
            </a:extLst>
          </p:cNvPr>
          <p:cNvSpPr/>
          <p:nvPr userDrawn="1"/>
        </p:nvSpPr>
        <p:spPr>
          <a:xfrm>
            <a:off x="9110839" y="1939633"/>
            <a:ext cx="622800" cy="6228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9/15/2020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4F18D6-EBB2-42FB-8DEA-EDE2DEF458D2}"/>
              </a:ext>
            </a:extLst>
          </p:cNvPr>
          <p:cNvSpPr/>
          <p:nvPr userDrawn="1"/>
        </p:nvSpPr>
        <p:spPr>
          <a:xfrm>
            <a:off x="5732019" y="2618478"/>
            <a:ext cx="2734056" cy="2286000"/>
          </a:xfrm>
          <a:prstGeom prst="rect">
            <a:avLst/>
          </a:pr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 t="-67" b="-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Picture Placeholder 11" descr="Pizza on table">
            <a:extLst>
              <a:ext uri="{FF2B5EF4-FFF2-40B4-BE49-F238E27FC236}">
                <a16:creationId xmlns:a16="http://schemas.microsoft.com/office/drawing/2014/main" id="{3A2CE4F0-232A-4D5A-93A7-CC26326CA64B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5758143" y="2760210"/>
            <a:ext cx="2514600" cy="2002536"/>
          </a:xfrm>
          <a:noFill/>
          <a:ln w="254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B02871-8276-43E0-9F6F-1BE83CC24FF3}"/>
              </a:ext>
            </a:extLst>
          </p:cNvPr>
          <p:cNvSpPr/>
          <p:nvPr userDrawn="1"/>
        </p:nvSpPr>
        <p:spPr>
          <a:xfrm>
            <a:off x="3501332" y="1932678"/>
            <a:ext cx="2286000" cy="3657600"/>
          </a:xfrm>
          <a:prstGeom prst="rect">
            <a:avLst/>
          </a:prstGeom>
          <a:blipFill dpi="0" rotWithShape="1"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 t="-67" b="-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4">
            <a:extLst>
              <a:ext uri="{FF2B5EF4-FFF2-40B4-BE49-F238E27FC236}">
                <a16:creationId xmlns:a16="http://schemas.microsoft.com/office/drawing/2014/main" id="{957C18BD-F894-4B44-871C-9F7D25ED9D5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659694" y="2126913"/>
            <a:ext cx="1958400" cy="3096000"/>
          </a:xfrm>
          <a:noFill/>
          <a:ln w="25400">
            <a:solidFill>
              <a:srgbClr val="8D6347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8AE96935-E804-4C56-A9CB-9A944335B8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400" y="3048217"/>
            <a:ext cx="2385242" cy="1712618"/>
          </a:xfrm>
        </p:spPr>
        <p:txBody>
          <a:bodyPr t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2001541-780F-4D96-9204-D61C68A52F75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770400" y="2703461"/>
            <a:ext cx="2385242" cy="375509"/>
          </a:xfrm>
        </p:spPr>
        <p:txBody>
          <a:bodyPr anchor="ctr" anchorCtr="0">
            <a:normAutofit/>
          </a:bodyPr>
          <a:lstStyle>
            <a:lvl1pPr marL="0" indent="0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C1D0DF0-7807-4F44-BC2B-B9700C962CCD}"/>
              </a:ext>
            </a:extLst>
          </p:cNvPr>
          <p:cNvSpPr>
            <a:spLocks noGrp="1"/>
          </p:cNvSpPr>
          <p:nvPr>
            <p:ph type="body" sz="half" idx="35"/>
          </p:nvPr>
        </p:nvSpPr>
        <p:spPr>
          <a:xfrm>
            <a:off x="9083451" y="3048217"/>
            <a:ext cx="2451052" cy="1712618"/>
          </a:xfrm>
        </p:spPr>
        <p:txBody>
          <a:bodyPr t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7D8D8DB-F27B-4D75-83DB-E682CA45BDA4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9083450" y="2703461"/>
            <a:ext cx="2451053" cy="375509"/>
          </a:xfrm>
        </p:spPr>
        <p:txBody>
          <a:bodyPr anchor="ctr" anchorCtr="0">
            <a:normAutofit/>
          </a:bodyPr>
          <a:lstStyle>
            <a:lvl1pPr marL="0" indent="0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 styles</a:t>
            </a:r>
          </a:p>
        </p:txBody>
      </p:sp>
      <p:sp>
        <p:nvSpPr>
          <p:cNvPr id="33" name="Picture Placeholder 7">
            <a:extLst>
              <a:ext uri="{FF2B5EF4-FFF2-40B4-BE49-F238E27FC236}">
                <a16:creationId xmlns:a16="http://schemas.microsoft.com/office/drawing/2014/main" id="{C36D084F-9099-4412-AB38-BEE332147833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947624" y="1999033"/>
            <a:ext cx="504000" cy="504000"/>
          </a:xfrm>
          <a:prstGeom prst="ellipse">
            <a:avLst/>
          </a:prstGeom>
          <a:noFill/>
          <a:ln w="12700"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4" name="Picture Placeholder 7">
            <a:extLst>
              <a:ext uri="{FF2B5EF4-FFF2-40B4-BE49-F238E27FC236}">
                <a16:creationId xmlns:a16="http://schemas.microsoft.com/office/drawing/2014/main" id="{5A529E1A-870B-49B1-A061-C26BF495213C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9170239" y="1999033"/>
            <a:ext cx="504000" cy="504000"/>
          </a:xfrm>
          <a:prstGeom prst="ellipse">
            <a:avLst/>
          </a:prstGeom>
          <a:ln w="12700"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73386865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Glasses on table">
            <a:extLst>
              <a:ext uri="{FF2B5EF4-FFF2-40B4-BE49-F238E27FC236}">
                <a16:creationId xmlns:a16="http://schemas.microsoft.com/office/drawing/2014/main" id="{8560CB95-F807-46B3-8A39-B650A8906A3F}"/>
              </a:ext>
            </a:extLst>
          </p:cNvPr>
          <p:cNvSpPr/>
          <p:nvPr userDrawn="1"/>
        </p:nvSpPr>
        <p:spPr>
          <a:xfrm>
            <a:off x="5199825" y="0"/>
            <a:ext cx="6992175" cy="6858000"/>
          </a:xfrm>
          <a:prstGeom prst="rect">
            <a:avLst/>
          </a:prstGeom>
          <a:blipFill>
            <a:blip r:embed="rId2"/>
            <a:srcRect/>
            <a:stretch>
              <a:fillRect t="-418" b="-4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 descr="Brush stroke mask">
            <a:extLst>
              <a:ext uri="{FF2B5EF4-FFF2-40B4-BE49-F238E27FC236}">
                <a16:creationId xmlns:a16="http://schemas.microsoft.com/office/drawing/2014/main" id="{09350598-7231-484F-ABFF-7D42DB8424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568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CBC4D2-04A1-4388-B041-D25EA3246FE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924" y="3482526"/>
            <a:ext cx="6238970" cy="196777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500"/>
            </a:lvl1pPr>
          </a:lstStyle>
          <a:p>
            <a:r>
              <a:rPr lang="en-US" noProof="0"/>
              <a:t>CLICK TO </a:t>
            </a:r>
            <a:br>
              <a:rPr lang="en-US" noProof="0"/>
            </a:br>
            <a:r>
              <a:rPr lang="en-US" noProof="0"/>
              <a:t>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22EDEE-795E-4F38-9546-83FC7F9253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924" y="5646875"/>
            <a:ext cx="6238970" cy="505934"/>
          </a:xfrm>
        </p:spPr>
        <p:txBody>
          <a:bodyPr>
            <a:noAutofit/>
          </a:bodyPr>
          <a:lstStyle>
            <a:lvl1pPr marL="0" indent="0" algn="l">
              <a:buNone/>
              <a:defRPr sz="32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FAD3E-7077-4F6A-9BC8-4508F2B4F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F312F-1DCB-48A4-8ECE-A7A423B5D269}" type="datetime1">
              <a:rPr lang="en-US" noProof="0" smtClean="0"/>
              <a:t>9/15/2020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94AFC-07BE-4BCA-8E8F-AA68C7F70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0EFB6A-EF00-4DD9-9184-AFC328D0236C}"/>
              </a:ext>
            </a:extLst>
          </p:cNvPr>
          <p:cNvCxnSpPr>
            <a:cxnSpLocks/>
          </p:cNvCxnSpPr>
          <p:nvPr userDrawn="1"/>
        </p:nvCxnSpPr>
        <p:spPr>
          <a:xfrm>
            <a:off x="959490" y="5453416"/>
            <a:ext cx="4325112" cy="0"/>
          </a:xfrm>
          <a:prstGeom prst="line">
            <a:avLst/>
          </a:prstGeom>
          <a:ln w="254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F1DDE-4EBA-4A5F-9642-8E8E51017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31944394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0A20B4-6B07-46D4-988D-DBEB544368D0}"/>
              </a:ext>
            </a:extLst>
          </p:cNvPr>
          <p:cNvSpPr/>
          <p:nvPr userDrawn="1"/>
        </p:nvSpPr>
        <p:spPr>
          <a:xfrm>
            <a:off x="0" y="0"/>
            <a:ext cx="12192000" cy="4169664"/>
          </a:xfrm>
          <a:prstGeom prst="rect">
            <a:avLst/>
          </a:prstGeom>
          <a:blipFill>
            <a:blip r:embed="rId2"/>
            <a:srcRect/>
            <a:stretch>
              <a:fillRect t="-27" b="-2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 descr="Brush stroke mask">
            <a:extLst>
              <a:ext uri="{FF2B5EF4-FFF2-40B4-BE49-F238E27FC236}">
                <a16:creationId xmlns:a16="http://schemas.microsoft.com/office/drawing/2014/main" id="{711F6639-CBD0-4C8A-8EF9-F2CC36C9EF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41A2D-ABDE-480C-AB32-045C191398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4059533"/>
            <a:ext cx="10515600" cy="80956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437AC-C786-43E7-929A-855637950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667E3E5-41F1-4289-86A1-D13981C92DFB}" type="datetime1">
              <a:rPr lang="en-US" noProof="0" smtClean="0"/>
              <a:pPr/>
              <a:t>9/15/2020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720D3E-4D0E-4BDD-B620-8E9C6BCD0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94F75-329A-4132-BE8F-030145C97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3648138-4C46-4CBA-BAE1-4631A0564817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3827E5-BBC8-407C-8683-18B54D1003FD}"/>
              </a:ext>
            </a:extLst>
          </p:cNvPr>
          <p:cNvCxnSpPr/>
          <p:nvPr userDrawn="1"/>
        </p:nvCxnSpPr>
        <p:spPr>
          <a:xfrm>
            <a:off x="3738000" y="4823455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5169612-3818-48E7-9A30-66C970052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901618"/>
            <a:ext cx="10509250" cy="515552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>
              <a:buNone/>
              <a:defRPr lang="en-US" sz="2400" i="0"/>
            </a:lvl1pPr>
          </a:lstStyle>
          <a:p>
            <a:pPr marL="228600" lvl="0" indent="-228600" algn="ctr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0116956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9/15/2020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9F6BE4E-68E0-48F7-AD88-3A2574C97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50376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325049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staurant interior">
            <a:extLst>
              <a:ext uri="{FF2B5EF4-FFF2-40B4-BE49-F238E27FC236}">
                <a16:creationId xmlns:a16="http://schemas.microsoft.com/office/drawing/2014/main" id="{3663C424-4D11-4875-A44A-FF368BB74F6C}"/>
              </a:ext>
            </a:extLst>
          </p:cNvPr>
          <p:cNvSpPr/>
          <p:nvPr userDrawn="1"/>
        </p:nvSpPr>
        <p:spPr>
          <a:xfrm>
            <a:off x="4721352" y="0"/>
            <a:ext cx="7470648" cy="6858000"/>
          </a:xfrm>
          <a:prstGeom prst="rect">
            <a:avLst/>
          </a:prstGeom>
          <a:blipFill>
            <a:blip r:embed="rId2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 descr="Brush stroke mask">
            <a:extLst>
              <a:ext uri="{FF2B5EF4-FFF2-40B4-BE49-F238E27FC236}">
                <a16:creationId xmlns:a16="http://schemas.microsoft.com/office/drawing/2014/main" id="{609FB4CD-BB02-4D4B-8D86-3EC7DD3B67F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A8E0E8-66CF-479B-9B2B-23573DD993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928041"/>
            <a:ext cx="4251138" cy="135525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65A51-5568-4F87-9DD3-A3B39AB95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417946"/>
            <a:ext cx="4251138" cy="307857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100" i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AA241-A7D4-4B81-98DB-F4B364A35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00C47-591A-47BE-92B3-E36B739EB8D9}" type="datetime1">
              <a:rPr lang="en-US" noProof="0" smtClean="0"/>
              <a:t>9/15/2020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585EA-45A6-4D35-A7AB-F97FC27E4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F3847C-49D2-4ADE-9E05-28B879A96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470E458-E7C2-4395-B75D-476A174CEE4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95556C4-3308-4A8B-A7F9-BEAC5A6230BE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AF3222-5D2C-427A-822C-5118901C34DE}"/>
              </a:ext>
            </a:extLst>
          </p:cNvPr>
          <p:cNvCxnSpPr/>
          <p:nvPr userDrawn="1"/>
        </p:nvCxnSpPr>
        <p:spPr>
          <a:xfrm>
            <a:off x="943135" y="2330475"/>
            <a:ext cx="356616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CF79489C-0CC8-496C-B0B4-808444D916F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25478167"/>
      </p:ext>
    </p:extLst>
  </p:cSld>
  <p:clrMapOvr>
    <a:masterClrMapping/>
  </p:clrMapOvr>
  <p:transition spd="slow"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9/15/2020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00DF417-C5C3-4FDA-87D5-323AF2736A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50376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CDA880CD-CD01-4A78-BF0C-95A33ABA88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50376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7051228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9/15/2020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65D719B-9788-41E0-9D02-45172FBEA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EF52044-38F3-4EBE-A961-C2A07D297A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70926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FE8FE9D-45F9-4807-9850-F1BB273421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B5BD8D56-1BFA-4D3E-976F-E2E64897A6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70926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45126895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9/15/2020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descr="Brush stroke spot">
            <a:extLst>
              <a:ext uri="{FF2B5EF4-FFF2-40B4-BE49-F238E27FC236}">
                <a16:creationId xmlns:a16="http://schemas.microsoft.com/office/drawing/2014/main" id="{78D1AB40-289A-458E-87F0-E8A6C4B324B1}"/>
              </a:ext>
            </a:extLst>
          </p:cNvPr>
          <p:cNvSpPr/>
          <p:nvPr userDrawn="1"/>
        </p:nvSpPr>
        <p:spPr>
          <a:xfrm>
            <a:off x="2534412" y="1091422"/>
            <a:ext cx="7123176" cy="5175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l="-1258" r="-125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 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727C929-BDFE-48CA-8DBD-EFB7FB5B0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7723446-041E-4646-956A-F010B3303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8AF44D3-FB33-4645-9D4F-B96C01ACE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61191577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9/15/2020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descr="Brush stroke spot">
            <a:extLst>
              <a:ext uri="{FF2B5EF4-FFF2-40B4-BE49-F238E27FC236}">
                <a16:creationId xmlns:a16="http://schemas.microsoft.com/office/drawing/2014/main" id="{78D1AB40-289A-458E-87F0-E8A6C4B324B1}"/>
              </a:ext>
            </a:extLst>
          </p:cNvPr>
          <p:cNvSpPr/>
          <p:nvPr userDrawn="1"/>
        </p:nvSpPr>
        <p:spPr>
          <a:xfrm>
            <a:off x="2534412" y="1091422"/>
            <a:ext cx="7123176" cy="5175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l="-1258" r="-125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 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727C929-BDFE-48CA-8DBD-EFB7FB5B0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7723446-041E-4646-956A-F010B3303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184BB62-FBE4-4F0A-AE3B-1A292BA9B7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10208948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9/15/2020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18750467"/>
      </p:ext>
    </p:extLst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9/15/2020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4595A1-E20F-45D7-AF11-4849898DB9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6694" y="2246313"/>
            <a:ext cx="9218612" cy="23653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6081505"/>
      </p:ext>
    </p:extLst>
  </p:cSld>
  <p:clrMapOvr>
    <a:masterClrMapping/>
  </p:clrMapOvr>
  <p:transition spd="slow"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A261C6-E42E-4F1C-8216-77A358DB0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208B2-41C8-4A61-B828-55494ADD5993}" type="datetime1">
              <a:rPr lang="en-US" noProof="0" smtClean="0"/>
              <a:t>9/15/2020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901FE4-4890-4330-96D0-D3F6E9666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98604B-E739-4608-A505-18C0674AB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952180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Title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Young man drinking coffee">
            <a:extLst>
              <a:ext uri="{FF2B5EF4-FFF2-40B4-BE49-F238E27FC236}">
                <a16:creationId xmlns:a16="http://schemas.microsoft.com/office/drawing/2014/main" id="{816EFE26-DD10-44FC-BAAF-4EA15D4086A7}"/>
              </a:ext>
            </a:extLst>
          </p:cNvPr>
          <p:cNvSpPr/>
          <p:nvPr userDrawn="1"/>
        </p:nvSpPr>
        <p:spPr>
          <a:xfrm>
            <a:off x="0" y="0"/>
            <a:ext cx="6711696" cy="5925312"/>
          </a:xfrm>
          <a:prstGeom prst="rect">
            <a:avLst/>
          </a:prstGeom>
          <a:blipFill>
            <a:blip r:embed="rId2"/>
            <a:srcRect/>
            <a:stretch>
              <a:fillRect l="-32" r="-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 descr="Brush stroke mask">
            <a:extLst>
              <a:ext uri="{FF2B5EF4-FFF2-40B4-BE49-F238E27FC236}">
                <a16:creationId xmlns:a16="http://schemas.microsoft.com/office/drawing/2014/main" id="{4190C024-B222-4F26-9066-AD52FB0D45E3}"/>
              </a:ext>
            </a:extLst>
          </p:cNvPr>
          <p:cNvSpPr/>
          <p:nvPr userDrawn="1"/>
        </p:nvSpPr>
        <p:spPr>
          <a:xfrm>
            <a:off x="0" y="3197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F031D-510E-4663-BF87-CD265E4A7E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74540" y="830880"/>
            <a:ext cx="5292000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DB312-4D1B-447F-97E7-ABE93A3DE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2550" y="2600951"/>
            <a:ext cx="5533990" cy="2997929"/>
          </a:xfrm>
        </p:spPr>
        <p:txBody>
          <a:bodyPr>
            <a:normAutofit/>
          </a:bodyPr>
          <a:lstStyle>
            <a:lvl1pPr marL="230400">
              <a:lnSpc>
                <a:spcPct val="100000"/>
              </a:lnSpc>
              <a:spcBef>
                <a:spcPts val="600"/>
              </a:spcBef>
              <a:defRPr sz="2100" i="0"/>
            </a:lvl1pPr>
            <a:lvl2pPr marL="1800" indent="0">
              <a:lnSpc>
                <a:spcPct val="100000"/>
              </a:lnSpc>
              <a:spcBef>
                <a:spcPts val="600"/>
              </a:spcBef>
              <a:buNone/>
              <a:defRPr sz="2100" i="1"/>
            </a:lvl2pPr>
            <a:lvl3pPr marL="230400">
              <a:lnSpc>
                <a:spcPct val="100000"/>
              </a:lnSpc>
              <a:spcBef>
                <a:spcPts val="600"/>
              </a:spcBef>
              <a:defRPr sz="2100" i="1"/>
            </a:lvl3pPr>
            <a:lvl4pPr marL="230400">
              <a:lnSpc>
                <a:spcPct val="100000"/>
              </a:lnSpc>
              <a:spcBef>
                <a:spcPts val="600"/>
              </a:spcBef>
              <a:defRPr sz="2100" i="1"/>
            </a:lvl4pPr>
            <a:lvl5pPr marL="230400">
              <a:lnSpc>
                <a:spcPct val="100000"/>
              </a:lnSpc>
              <a:spcBef>
                <a:spcPts val="600"/>
              </a:spcBef>
              <a:defRPr sz="2100" i="1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FBE19-D2C9-41FC-A797-CF4A863F3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0F4E3-5500-460C-AB20-C7CE0A3FB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DFCD21-B871-4944-9E6C-ABFDA63AC6FD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9BD365-42F3-4F69-886B-478D54864737}"/>
              </a:ext>
            </a:extLst>
          </p:cNvPr>
          <p:cNvCxnSpPr/>
          <p:nvPr userDrawn="1"/>
        </p:nvCxnSpPr>
        <p:spPr>
          <a:xfrm>
            <a:off x="6207371" y="2494294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280FA08D-85FA-44C3-8767-041020BA4734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1821744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Young smiling woman with mobile phone">
            <a:extLst>
              <a:ext uri="{FF2B5EF4-FFF2-40B4-BE49-F238E27FC236}">
                <a16:creationId xmlns:a16="http://schemas.microsoft.com/office/drawing/2014/main" id="{95A5621D-11A8-4134-AA47-F59127E702CB}"/>
              </a:ext>
            </a:extLst>
          </p:cNvPr>
          <p:cNvSpPr/>
          <p:nvPr userDrawn="1"/>
        </p:nvSpPr>
        <p:spPr>
          <a:xfrm>
            <a:off x="7373112" y="493776"/>
            <a:ext cx="4818888" cy="6364224"/>
          </a:xfrm>
          <a:prstGeom prst="rect">
            <a:avLst/>
          </a:prstGeom>
          <a:blipFill>
            <a:blip r:embed="rId2"/>
            <a:srcRect/>
            <a:stretch>
              <a:fillRect l="-20" r="-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 descr="Brush stroke mask">
            <a:extLst>
              <a:ext uri="{FF2B5EF4-FFF2-40B4-BE49-F238E27FC236}">
                <a16:creationId xmlns:a16="http://schemas.microsoft.com/office/drawing/2014/main" id="{41855D31-B9D9-4D6C-8BAD-6CBA6017C18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Title 25">
            <a:extLst>
              <a:ext uri="{FF2B5EF4-FFF2-40B4-BE49-F238E27FC236}">
                <a16:creationId xmlns:a16="http://schemas.microsoft.com/office/drawing/2014/main" id="{618935A2-A027-4F36-94E5-021BC775EE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7362" y="800100"/>
            <a:ext cx="5386748" cy="1223719"/>
          </a:xfrm>
        </p:spPr>
        <p:txBody>
          <a:bodyPr anchor="b" anchorCtr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7E340-E9AB-4958-9BB5-EA6251399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D4347-0243-438A-89AF-12102C07C720}" type="datetime1">
              <a:rPr lang="en-US" noProof="0" smtClean="0"/>
              <a:t>9/15/2020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FFFCFA-118E-40C3-9A31-9334927F7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CCF696-3C50-45B5-BF9E-733C5D210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470E458-E7C2-4395-B75D-476A174CEE4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ADB7BE2C-F374-4A10-96A5-F4C3D52DF3D4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D0DD7A6-4E62-41D2-9037-F6ADD1C3BF56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82F2C1-1B27-4C93-8CE6-A529D3C9E336}"/>
              </a:ext>
            </a:extLst>
          </p:cNvPr>
          <p:cNvCxnSpPr/>
          <p:nvPr userDrawn="1"/>
        </p:nvCxnSpPr>
        <p:spPr>
          <a:xfrm>
            <a:off x="1020765" y="2093311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79F16AA-9675-49E6-85D6-845D59565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82" y="2212179"/>
            <a:ext cx="5533990" cy="2997929"/>
          </a:xfrm>
        </p:spPr>
        <p:txBody>
          <a:bodyPr>
            <a:normAutofit/>
          </a:bodyPr>
          <a:lstStyle>
            <a:lvl1pPr marL="2304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defRPr sz="2100" i="0"/>
            </a:lvl1pPr>
            <a:lvl2pPr marL="1800" indent="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None/>
              <a:defRPr sz="2100" i="0"/>
            </a:lvl2pPr>
            <a:lvl3pPr marL="230400">
              <a:lnSpc>
                <a:spcPct val="100000"/>
              </a:lnSpc>
              <a:spcBef>
                <a:spcPts val="600"/>
              </a:spcBef>
              <a:defRPr sz="2100" i="1"/>
            </a:lvl3pPr>
            <a:lvl4pPr marL="230400">
              <a:lnSpc>
                <a:spcPct val="100000"/>
              </a:lnSpc>
              <a:spcBef>
                <a:spcPts val="600"/>
              </a:spcBef>
              <a:defRPr sz="2100" i="1"/>
            </a:lvl4pPr>
            <a:lvl5pPr marL="230400">
              <a:lnSpc>
                <a:spcPct val="100000"/>
              </a:lnSpc>
              <a:spcBef>
                <a:spcPts val="600"/>
              </a:spcBef>
              <a:defRPr sz="2100" i="1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26842474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Brush stroke spot">
            <a:extLst>
              <a:ext uri="{FF2B5EF4-FFF2-40B4-BE49-F238E27FC236}">
                <a16:creationId xmlns:a16="http://schemas.microsoft.com/office/drawing/2014/main" id="{08C782C8-0805-4592-ADC0-CF3D28CFE0C4}"/>
              </a:ext>
            </a:extLst>
          </p:cNvPr>
          <p:cNvSpPr/>
          <p:nvPr userDrawn="1"/>
        </p:nvSpPr>
        <p:spPr>
          <a:xfrm>
            <a:off x="6205330" y="2469056"/>
            <a:ext cx="1124712" cy="112471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l="-2247" r="-22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 descr="Brush stroke spot">
            <a:extLst>
              <a:ext uri="{FF2B5EF4-FFF2-40B4-BE49-F238E27FC236}">
                <a16:creationId xmlns:a16="http://schemas.microsoft.com/office/drawing/2014/main" id="{9867BBE4-E529-4F6E-BECB-86D66409ED65}"/>
              </a:ext>
            </a:extLst>
          </p:cNvPr>
          <p:cNvSpPr/>
          <p:nvPr userDrawn="1"/>
        </p:nvSpPr>
        <p:spPr>
          <a:xfrm>
            <a:off x="6205330" y="3958942"/>
            <a:ext cx="1124712" cy="112471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l="-2247" r="-22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F3FD8-7BEB-4080-AD20-18CB6D7EC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620867"/>
            <a:ext cx="10515600" cy="856343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BF347-570A-4D1E-AA9F-818FDB9B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5ACAA-C5AA-4F05-9AE1-AC245EBEF5E4}" type="datetime1">
              <a:rPr lang="en-US" noProof="0" smtClean="0"/>
              <a:t>9/15/2020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DE783-5F47-47F2-85AE-C24C08C0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FE2BF-F092-4959-8655-90D82934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Rectangle 6" descr="Brush stroke spot">
            <a:extLst>
              <a:ext uri="{FF2B5EF4-FFF2-40B4-BE49-F238E27FC236}">
                <a16:creationId xmlns:a16="http://schemas.microsoft.com/office/drawing/2014/main" id="{8BD46B2B-D1EB-4F6A-9DE0-7A15A95DC05D}"/>
              </a:ext>
            </a:extLst>
          </p:cNvPr>
          <p:cNvSpPr/>
          <p:nvPr userDrawn="1"/>
        </p:nvSpPr>
        <p:spPr>
          <a:xfrm>
            <a:off x="695325" y="2469056"/>
            <a:ext cx="1124712" cy="112471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l="-2247" r="-22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 descr="Brush stroke spot">
            <a:extLst>
              <a:ext uri="{FF2B5EF4-FFF2-40B4-BE49-F238E27FC236}">
                <a16:creationId xmlns:a16="http://schemas.microsoft.com/office/drawing/2014/main" id="{6F1436FB-165E-4908-9E28-A8598A7E3101}"/>
              </a:ext>
            </a:extLst>
          </p:cNvPr>
          <p:cNvSpPr/>
          <p:nvPr userDrawn="1"/>
        </p:nvSpPr>
        <p:spPr>
          <a:xfrm>
            <a:off x="695325" y="3964689"/>
            <a:ext cx="1124712" cy="112471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l="-2247" r="-22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Picture Placeholder 81" descr="Glass icon">
            <a:extLst>
              <a:ext uri="{FF2B5EF4-FFF2-40B4-BE49-F238E27FC236}">
                <a16:creationId xmlns:a16="http://schemas.microsoft.com/office/drawing/2014/main" id="{FA770760-E084-465D-92C2-D95A8E9D6A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09659" y="2758916"/>
            <a:ext cx="504000" cy="504000"/>
          </a:xfrm>
          <a:prstGeom prst="ellipse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1A7B534-52F4-40CD-9F32-B55843BFE1AF}"/>
              </a:ext>
            </a:extLst>
          </p:cNvPr>
          <p:cNvSpPr/>
          <p:nvPr userDrawn="1"/>
        </p:nvSpPr>
        <p:spPr>
          <a:xfrm>
            <a:off x="950259" y="2699516"/>
            <a:ext cx="622800" cy="622800"/>
          </a:xfrm>
          <a:prstGeom prst="ellipse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3" name="Picture Placeholder 81" descr="Glass icon">
            <a:extLst>
              <a:ext uri="{FF2B5EF4-FFF2-40B4-BE49-F238E27FC236}">
                <a16:creationId xmlns:a16="http://schemas.microsoft.com/office/drawing/2014/main" id="{360A394A-115E-490F-A44B-D11719211D3A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1009659" y="4259099"/>
            <a:ext cx="504000" cy="504000"/>
          </a:xfrm>
          <a:prstGeom prst="ellipse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4B05348-828C-4161-AC9D-32C0F64C8558}"/>
              </a:ext>
            </a:extLst>
          </p:cNvPr>
          <p:cNvSpPr/>
          <p:nvPr userDrawn="1"/>
        </p:nvSpPr>
        <p:spPr>
          <a:xfrm>
            <a:off x="950259" y="4199699"/>
            <a:ext cx="622800" cy="622800"/>
          </a:xfrm>
          <a:prstGeom prst="ellipse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3" name="Picture Placeholder 81" descr="Glass icon">
            <a:extLst>
              <a:ext uri="{FF2B5EF4-FFF2-40B4-BE49-F238E27FC236}">
                <a16:creationId xmlns:a16="http://schemas.microsoft.com/office/drawing/2014/main" id="{439FD4DD-D61C-4B02-8367-30738F63249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513230" y="2758916"/>
            <a:ext cx="504000" cy="504000"/>
          </a:xfrm>
          <a:prstGeom prst="ellipse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9D05566-2E31-4BF1-84A9-915D1DC2D524}"/>
              </a:ext>
            </a:extLst>
          </p:cNvPr>
          <p:cNvSpPr/>
          <p:nvPr userDrawn="1"/>
        </p:nvSpPr>
        <p:spPr>
          <a:xfrm>
            <a:off x="6453830" y="2699516"/>
            <a:ext cx="622800" cy="622800"/>
          </a:xfrm>
          <a:prstGeom prst="ellipse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5" name="Picture Placeholder 81" descr="Glass icon">
            <a:extLst>
              <a:ext uri="{FF2B5EF4-FFF2-40B4-BE49-F238E27FC236}">
                <a16:creationId xmlns:a16="http://schemas.microsoft.com/office/drawing/2014/main" id="{B3682957-0496-44A8-9D25-2C8CF6C44DA8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6513230" y="4259099"/>
            <a:ext cx="504000" cy="504000"/>
          </a:xfrm>
          <a:prstGeom prst="ellipse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41006D2-6E2A-4E2D-BFDD-0F4690FFAF18}"/>
              </a:ext>
            </a:extLst>
          </p:cNvPr>
          <p:cNvSpPr/>
          <p:nvPr userDrawn="1"/>
        </p:nvSpPr>
        <p:spPr>
          <a:xfrm>
            <a:off x="6453830" y="4199699"/>
            <a:ext cx="622800" cy="622800"/>
          </a:xfrm>
          <a:prstGeom prst="ellipse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3F3562-993B-4398-A9F0-2EB3F91CE387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Subtitle 2">
            <a:extLst>
              <a:ext uri="{FF2B5EF4-FFF2-40B4-BE49-F238E27FC236}">
                <a16:creationId xmlns:a16="http://schemas.microsoft.com/office/drawing/2014/main" id="{7C726E26-D540-424D-A785-221B0A06B9C0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9B205DF-9BF4-48EF-8022-300C804E010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630819" y="2950465"/>
            <a:ext cx="3775075" cy="8352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2" name="Text Placeholder 40">
            <a:extLst>
              <a:ext uri="{FF2B5EF4-FFF2-40B4-BE49-F238E27FC236}">
                <a16:creationId xmlns:a16="http://schemas.microsoft.com/office/drawing/2014/main" id="{C0A3825F-66E4-4D75-A32B-6A194767C07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1630819" y="2593413"/>
            <a:ext cx="3775075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4" name="Text Placeholder 40">
            <a:extLst>
              <a:ext uri="{FF2B5EF4-FFF2-40B4-BE49-F238E27FC236}">
                <a16:creationId xmlns:a16="http://schemas.microsoft.com/office/drawing/2014/main" id="{5B8A89D1-A311-4B44-88F9-A887EAC076BF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1630819" y="4449344"/>
            <a:ext cx="3775075" cy="8352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5" name="Text Placeholder 40">
            <a:extLst>
              <a:ext uri="{FF2B5EF4-FFF2-40B4-BE49-F238E27FC236}">
                <a16:creationId xmlns:a16="http://schemas.microsoft.com/office/drawing/2014/main" id="{E8383D4D-0BCE-4438-B642-E9D5AC09B69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1630819" y="4092292"/>
            <a:ext cx="3775075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7" name="Text Placeholder 40">
            <a:extLst>
              <a:ext uri="{FF2B5EF4-FFF2-40B4-BE49-F238E27FC236}">
                <a16:creationId xmlns:a16="http://schemas.microsoft.com/office/drawing/2014/main" id="{75BC95B2-2A0B-4600-8DEA-881D97FE4D9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122858" y="2950465"/>
            <a:ext cx="3775075" cy="8352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8" name="Text Placeholder 40">
            <a:extLst>
              <a:ext uri="{FF2B5EF4-FFF2-40B4-BE49-F238E27FC236}">
                <a16:creationId xmlns:a16="http://schemas.microsoft.com/office/drawing/2014/main" id="{678160C2-383A-4E7C-9882-901E9C2ACCB9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7122858" y="2593413"/>
            <a:ext cx="3775075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9" name="Text Placeholder 40">
            <a:extLst>
              <a:ext uri="{FF2B5EF4-FFF2-40B4-BE49-F238E27FC236}">
                <a16:creationId xmlns:a16="http://schemas.microsoft.com/office/drawing/2014/main" id="{BD1CBE09-ACAD-43FB-8617-942C604D408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7122858" y="4449344"/>
            <a:ext cx="3775075" cy="8352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0" name="Text Placeholder 40">
            <a:extLst>
              <a:ext uri="{FF2B5EF4-FFF2-40B4-BE49-F238E27FC236}">
                <a16:creationId xmlns:a16="http://schemas.microsoft.com/office/drawing/2014/main" id="{AF933841-8F79-4411-AE38-0E6EFFE2F13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122858" y="4092292"/>
            <a:ext cx="3775075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EDF88690-C7C9-40D4-A61F-373255AC0C78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659607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mpu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 descr="Brush stroke spot">
            <a:extLst>
              <a:ext uri="{FF2B5EF4-FFF2-40B4-BE49-F238E27FC236}">
                <a16:creationId xmlns:a16="http://schemas.microsoft.com/office/drawing/2014/main" id="{E2FED427-78BF-4C02-954D-E32E814394EA}"/>
              </a:ext>
            </a:extLst>
          </p:cNvPr>
          <p:cNvSpPr/>
          <p:nvPr userDrawn="1"/>
        </p:nvSpPr>
        <p:spPr>
          <a:xfrm>
            <a:off x="2328672" y="690372"/>
            <a:ext cx="7534656" cy="5477256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0" noProof="0" dirty="0"/>
              <a:t>  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9D05566-2E31-4BF1-84A9-915D1DC2D524}"/>
              </a:ext>
            </a:extLst>
          </p:cNvPr>
          <p:cNvSpPr/>
          <p:nvPr userDrawn="1"/>
        </p:nvSpPr>
        <p:spPr>
          <a:xfrm>
            <a:off x="9192013" y="2268437"/>
            <a:ext cx="622800" cy="6228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1A7B534-52F4-40CD-9F32-B55843BFE1AF}"/>
              </a:ext>
            </a:extLst>
          </p:cNvPr>
          <p:cNvSpPr/>
          <p:nvPr userDrawn="1"/>
        </p:nvSpPr>
        <p:spPr>
          <a:xfrm>
            <a:off x="950259" y="2268437"/>
            <a:ext cx="622800" cy="6228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Rectangle 29" descr="Computer monitor">
            <a:extLst>
              <a:ext uri="{FF2B5EF4-FFF2-40B4-BE49-F238E27FC236}">
                <a16:creationId xmlns:a16="http://schemas.microsoft.com/office/drawing/2014/main" id="{562DC173-30FD-4C7B-8C34-C152F7D036AC}"/>
              </a:ext>
            </a:extLst>
          </p:cNvPr>
          <p:cNvSpPr/>
          <p:nvPr userDrawn="1"/>
        </p:nvSpPr>
        <p:spPr>
          <a:xfrm>
            <a:off x="3622548" y="1349070"/>
            <a:ext cx="4946904" cy="4946904"/>
          </a:xfrm>
          <a:prstGeom prst="rect">
            <a:avLst/>
          </a:pr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 t="8333" b="833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  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E072FE3-2973-4B25-909E-2BA6663CF30C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3804600" y="1954810"/>
            <a:ext cx="4582800" cy="2844000"/>
          </a:xfrm>
          <a:ln w="12700">
            <a:solidFill>
              <a:schemeClr val="accent1"/>
            </a:solidFill>
          </a:ln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F3FD8-7BEB-4080-AD20-18CB6D7EC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620867"/>
            <a:ext cx="10515600" cy="856343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BF347-570A-4D1E-AA9F-818FDB9B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5ACAA-C5AA-4F05-9AE1-AC245EBEF5E4}" type="datetime1">
              <a:rPr lang="en-US" noProof="0" smtClean="0"/>
              <a:t>9/15/2020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DE783-5F47-47F2-85AE-C24C08C0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FE2BF-F092-4959-8655-90D82934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Picture Placeholder 81" descr="Glass icon">
            <a:extLst>
              <a:ext uri="{FF2B5EF4-FFF2-40B4-BE49-F238E27FC236}">
                <a16:creationId xmlns:a16="http://schemas.microsoft.com/office/drawing/2014/main" id="{FA770760-E084-465D-92C2-D95A8E9D6A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09659" y="2327837"/>
            <a:ext cx="504000" cy="504000"/>
          </a:xfrm>
          <a:prstGeom prst="ellipse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3" name="Picture Placeholder 81" descr="Glass icon">
            <a:extLst>
              <a:ext uri="{FF2B5EF4-FFF2-40B4-BE49-F238E27FC236}">
                <a16:creationId xmlns:a16="http://schemas.microsoft.com/office/drawing/2014/main" id="{439FD4DD-D61C-4B02-8367-30738F63249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251413" y="2327837"/>
            <a:ext cx="504000" cy="504000"/>
          </a:xfrm>
          <a:prstGeom prst="ellipse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3F3562-993B-4398-A9F0-2EB3F91CE387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9B205DF-9BF4-48EF-8022-300C804E010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846771" y="3406743"/>
            <a:ext cx="2217507" cy="167351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2" name="Text Placeholder 40">
            <a:extLst>
              <a:ext uri="{FF2B5EF4-FFF2-40B4-BE49-F238E27FC236}">
                <a16:creationId xmlns:a16="http://schemas.microsoft.com/office/drawing/2014/main" id="{C0A3825F-66E4-4D75-A32B-6A194767C07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771" y="2996616"/>
            <a:ext cx="2217507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Edit text styles</a:t>
            </a:r>
          </a:p>
        </p:txBody>
      </p:sp>
      <p:sp>
        <p:nvSpPr>
          <p:cNvPr id="47" name="Text Placeholder 40">
            <a:extLst>
              <a:ext uri="{FF2B5EF4-FFF2-40B4-BE49-F238E27FC236}">
                <a16:creationId xmlns:a16="http://schemas.microsoft.com/office/drawing/2014/main" id="{75BC95B2-2A0B-4600-8DEA-881D97FE4D9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9112624" y="3406743"/>
            <a:ext cx="2297013" cy="167351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8" name="Text Placeholder 40">
            <a:extLst>
              <a:ext uri="{FF2B5EF4-FFF2-40B4-BE49-F238E27FC236}">
                <a16:creationId xmlns:a16="http://schemas.microsoft.com/office/drawing/2014/main" id="{678160C2-383A-4E7C-9882-901E9C2ACCB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112624" y="2996616"/>
            <a:ext cx="2297013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Edit text styles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EDF88690-C7C9-40D4-A61F-373255AC0C78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87464414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0A20B4-6B07-46D4-988D-DBEB544368D0}"/>
              </a:ext>
            </a:extLst>
          </p:cNvPr>
          <p:cNvSpPr/>
          <p:nvPr userDrawn="1"/>
        </p:nvSpPr>
        <p:spPr>
          <a:xfrm>
            <a:off x="0" y="0"/>
            <a:ext cx="12192000" cy="4169664"/>
          </a:xfrm>
          <a:prstGeom prst="rect">
            <a:avLst/>
          </a:prstGeom>
          <a:blipFill>
            <a:blip r:embed="rId2"/>
            <a:srcRect/>
            <a:stretch>
              <a:fillRect t="-27" b="-2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 descr="Brush stroke mask">
            <a:extLst>
              <a:ext uri="{FF2B5EF4-FFF2-40B4-BE49-F238E27FC236}">
                <a16:creationId xmlns:a16="http://schemas.microsoft.com/office/drawing/2014/main" id="{711F6639-CBD0-4C8A-8EF9-F2CC36C9EF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41A2D-ABDE-480C-AB32-045C191398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4059533"/>
            <a:ext cx="10515600" cy="80956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437AC-C786-43E7-929A-855637950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667E3E5-41F1-4289-86A1-D13981C92DFB}" type="datetime1">
              <a:rPr lang="en-US" noProof="0" smtClean="0"/>
              <a:pPr/>
              <a:t>9/15/2020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720D3E-4D0E-4BDD-B620-8E9C6BCD0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94F75-329A-4132-BE8F-030145C97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3648138-4C46-4CBA-BAE1-4631A0564817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68E6C031-0B7B-4A1F-B78B-87ACBE781CBE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>
                <a:solidFill>
                  <a:schemeClr val="tx2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3827E5-BBC8-407C-8683-18B54D1003FD}"/>
              </a:ext>
            </a:extLst>
          </p:cNvPr>
          <p:cNvCxnSpPr/>
          <p:nvPr userDrawn="1"/>
        </p:nvCxnSpPr>
        <p:spPr>
          <a:xfrm>
            <a:off x="3738000" y="4823455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07FA0C7A-BDB4-41ED-8B06-85890DD70D92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4901618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45020228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FEDE1-14F2-46B9-85D8-8B68DB5F2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998971"/>
            <a:ext cx="3312000" cy="252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69FC09-58F1-47E8-B7C1-B82F1844D9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0000" y="2998971"/>
            <a:ext cx="3312000" cy="252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9/15/2020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14" name="Text Placeholder 40">
            <a:extLst>
              <a:ext uri="{FF2B5EF4-FFF2-40B4-BE49-F238E27FC236}">
                <a16:creationId xmlns:a16="http://schemas.microsoft.com/office/drawing/2014/main" id="{2E228B39-E69E-4928-A3B9-E0820CF9C19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38200" y="2593413"/>
            <a:ext cx="3312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400C05A-142B-49F8-AC8C-60DBCE7C4B58}"/>
              </a:ext>
            </a:extLst>
          </p:cNvPr>
          <p:cNvSpPr>
            <a:spLocks noGrp="1"/>
          </p:cNvSpPr>
          <p:nvPr>
            <p:ph sz="half" idx="50"/>
          </p:nvPr>
        </p:nvSpPr>
        <p:spPr>
          <a:xfrm>
            <a:off x="8041800" y="2998971"/>
            <a:ext cx="3312000" cy="252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9" name="Text Placeholder 40">
            <a:extLst>
              <a:ext uri="{FF2B5EF4-FFF2-40B4-BE49-F238E27FC236}">
                <a16:creationId xmlns:a16="http://schemas.microsoft.com/office/drawing/2014/main" id="{BA84A100-E46E-4A91-8A0C-75C717CDFB6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440000" y="2593413"/>
            <a:ext cx="3312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0" name="Text Placeholder 40">
            <a:extLst>
              <a:ext uri="{FF2B5EF4-FFF2-40B4-BE49-F238E27FC236}">
                <a16:creationId xmlns:a16="http://schemas.microsoft.com/office/drawing/2014/main" id="{DB13281D-9A7C-4ED9-86E0-B903E8AE724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041800" y="2593413"/>
            <a:ext cx="3312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854337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EE8E21-DA8C-48C2-84A8-3E52CDB5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6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391D3-C433-4A10-BCCB-AC8D64640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464C9-3D68-47CD-9063-9947FA3963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28674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CE205DC2-453F-4135-BED0-E24F8F069361}" type="datetime1">
              <a:rPr lang="en-US" noProof="0" smtClean="0"/>
              <a:pPr/>
              <a:t>9/15/2020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211C0-B516-4F22-84A2-69B5EEFB4E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5D5E2-D6AF-47D7-B943-C9FAB666BA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2882" y="5976001"/>
            <a:ext cx="3667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F470E458-E7C2-4395-B75D-476A174CEE4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0AC1CF-7888-4B0B-B751-F9C83F4B7C06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4073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6" r:id="rId4"/>
    <p:sldLayoutId id="2147483657" r:id="rId5"/>
    <p:sldLayoutId id="2147483658" r:id="rId6"/>
    <p:sldLayoutId id="2147483659" r:id="rId7"/>
    <p:sldLayoutId id="2147483654" r:id="rId8"/>
    <p:sldLayoutId id="2147483652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6" r:id="rId25"/>
    <p:sldLayoutId id="2147483675" r:id="rId26"/>
    <p:sldLayoutId id="2147483677" r:id="rId27"/>
    <p:sldLayoutId id="2147483681" r:id="rId28"/>
    <p:sldLayoutId id="2147483680" r:id="rId29"/>
    <p:sldLayoutId id="2147483682" r:id="rId30"/>
    <p:sldLayoutId id="2147483683" r:id="rId31"/>
    <p:sldLayoutId id="2147483684" r:id="rId32"/>
    <p:sldLayoutId id="2147483685" r:id="rId33"/>
    <p:sldLayoutId id="2147483686" r:id="rId34"/>
    <p:sldLayoutId id="2147483687" r:id="rId35"/>
    <p:sldLayoutId id="2147483655" r:id="rId36"/>
  </p:sldLayoutIdLst>
  <p:transition spd="slow">
    <p:push dir="u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14" userDrawn="1">
          <p15:clr>
            <a:srgbClr val="F26B43"/>
          </p15:clr>
        </p15:guide>
        <p15:guide id="2" pos="7174" userDrawn="1">
          <p15:clr>
            <a:srgbClr val="F26B43"/>
          </p15:clr>
        </p15:guide>
        <p15:guide id="3" orient="horz" pos="3974" userDrawn="1">
          <p15:clr>
            <a:srgbClr val="F26B43"/>
          </p15:clr>
        </p15:guide>
        <p15:guide id="4" pos="5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6.png"/><Relationship Id="rId4" Type="http://schemas.openxmlformats.org/officeDocument/2006/relationships/image" Target="../media/image3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8EA1775C-4F3E-48E1-B6E9-E4D411D27BE2}"/>
              </a:ext>
            </a:extLst>
          </p:cNvPr>
          <p:cNvSpPr txBox="1"/>
          <p:nvPr/>
        </p:nvSpPr>
        <p:spPr>
          <a:xfrm>
            <a:off x="2230874" y="2958003"/>
            <a:ext cx="83149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 smtClean="0">
                <a:latin typeface="Bauhaus 93" panose="04030905020B02020C02" pitchFamily="82" charset="0"/>
              </a:rPr>
              <a:t>HOSTEL MANAGEMENT SYSTEM</a:t>
            </a:r>
            <a:endParaRPr lang="en-US" sz="4400" i="1" dirty="0">
              <a:latin typeface="Bauhaus 93" panose="04030905020B02020C02" pitchFamily="82" charset="0"/>
            </a:endParaRPr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F8405543-FED1-4BC5-9E5F-3AB703C435CE}"/>
              </a:ext>
            </a:extLst>
          </p:cNvPr>
          <p:cNvSpPr/>
          <p:nvPr/>
        </p:nvSpPr>
        <p:spPr>
          <a:xfrm>
            <a:off x="9870620" y="2789788"/>
            <a:ext cx="2595153" cy="1243418"/>
          </a:xfrm>
          <a:prstGeom prst="parallelogram">
            <a:avLst>
              <a:gd name="adj" fmla="val 3125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9D9486B-E203-4D81-A5DB-48145021A581}"/>
              </a:ext>
            </a:extLst>
          </p:cNvPr>
          <p:cNvSpPr txBox="1"/>
          <p:nvPr/>
        </p:nvSpPr>
        <p:spPr>
          <a:xfrm>
            <a:off x="2741538" y="2270752"/>
            <a:ext cx="3412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i="1" dirty="0">
              <a:solidFill>
                <a:srgbClr val="FFC000"/>
              </a:solidFill>
              <a:latin typeface="Bauhaus 93" panose="04030905020B02020C02" pitchFamily="8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1B5C33-3520-4E4F-8C91-134EAED5032D}"/>
              </a:ext>
            </a:extLst>
          </p:cNvPr>
          <p:cNvSpPr/>
          <p:nvPr/>
        </p:nvSpPr>
        <p:spPr>
          <a:xfrm>
            <a:off x="-76200" y="2312671"/>
            <a:ext cx="2970210" cy="367220"/>
          </a:xfrm>
          <a:custGeom>
            <a:avLst/>
            <a:gdLst>
              <a:gd name="connsiteX0" fmla="*/ 0 w 3596640"/>
              <a:gd name="connsiteY0" fmla="*/ 0 h 461665"/>
              <a:gd name="connsiteX1" fmla="*/ 3596640 w 3596640"/>
              <a:gd name="connsiteY1" fmla="*/ 0 h 461665"/>
              <a:gd name="connsiteX2" fmla="*/ 3596640 w 3596640"/>
              <a:gd name="connsiteY2" fmla="*/ 461665 h 461665"/>
              <a:gd name="connsiteX3" fmla="*/ 0 w 3596640"/>
              <a:gd name="connsiteY3" fmla="*/ 461665 h 461665"/>
              <a:gd name="connsiteX4" fmla="*/ 0 w 3596640"/>
              <a:gd name="connsiteY4" fmla="*/ 0 h 461665"/>
              <a:gd name="connsiteX0" fmla="*/ 0 w 3720465"/>
              <a:gd name="connsiteY0" fmla="*/ 0 h 461665"/>
              <a:gd name="connsiteX1" fmla="*/ 3720465 w 3720465"/>
              <a:gd name="connsiteY1" fmla="*/ 79375 h 461665"/>
              <a:gd name="connsiteX2" fmla="*/ 3596640 w 3720465"/>
              <a:gd name="connsiteY2" fmla="*/ 461665 h 461665"/>
              <a:gd name="connsiteX3" fmla="*/ 0 w 3720465"/>
              <a:gd name="connsiteY3" fmla="*/ 461665 h 461665"/>
              <a:gd name="connsiteX4" fmla="*/ 0 w 3720465"/>
              <a:gd name="connsiteY4" fmla="*/ 0 h 461665"/>
              <a:gd name="connsiteX0" fmla="*/ 0 w 3726815"/>
              <a:gd name="connsiteY0" fmla="*/ 0 h 407690"/>
              <a:gd name="connsiteX1" fmla="*/ 3726815 w 3726815"/>
              <a:gd name="connsiteY1" fmla="*/ 25400 h 407690"/>
              <a:gd name="connsiteX2" fmla="*/ 3602990 w 3726815"/>
              <a:gd name="connsiteY2" fmla="*/ 407690 h 407690"/>
              <a:gd name="connsiteX3" fmla="*/ 6350 w 3726815"/>
              <a:gd name="connsiteY3" fmla="*/ 407690 h 407690"/>
              <a:gd name="connsiteX4" fmla="*/ 0 w 3726815"/>
              <a:gd name="connsiteY4" fmla="*/ 0 h 40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6815" h="407690">
                <a:moveTo>
                  <a:pt x="0" y="0"/>
                </a:moveTo>
                <a:lnTo>
                  <a:pt x="3726815" y="25400"/>
                </a:lnTo>
                <a:lnTo>
                  <a:pt x="3602990" y="407690"/>
                </a:lnTo>
                <a:lnTo>
                  <a:pt x="6350" y="40769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0428DC-CD6B-4B64-A597-5CB482713C49}"/>
              </a:ext>
            </a:extLst>
          </p:cNvPr>
          <p:cNvSpPr/>
          <p:nvPr/>
        </p:nvSpPr>
        <p:spPr>
          <a:xfrm>
            <a:off x="1675727" y="4087380"/>
            <a:ext cx="4888706" cy="145258"/>
          </a:xfrm>
          <a:custGeom>
            <a:avLst/>
            <a:gdLst>
              <a:gd name="connsiteX0" fmla="*/ 0 w 4857750"/>
              <a:gd name="connsiteY0" fmla="*/ 0 h 142877"/>
              <a:gd name="connsiteX1" fmla="*/ 4857750 w 4857750"/>
              <a:gd name="connsiteY1" fmla="*/ 0 h 142877"/>
              <a:gd name="connsiteX2" fmla="*/ 4857750 w 4857750"/>
              <a:gd name="connsiteY2" fmla="*/ 142877 h 142877"/>
              <a:gd name="connsiteX3" fmla="*/ 0 w 4857750"/>
              <a:gd name="connsiteY3" fmla="*/ 142877 h 142877"/>
              <a:gd name="connsiteX4" fmla="*/ 0 w 4857750"/>
              <a:gd name="connsiteY4" fmla="*/ 0 h 142877"/>
              <a:gd name="connsiteX0" fmla="*/ 0 w 4888706"/>
              <a:gd name="connsiteY0" fmla="*/ 2381 h 145258"/>
              <a:gd name="connsiteX1" fmla="*/ 4888706 w 4888706"/>
              <a:gd name="connsiteY1" fmla="*/ 0 h 145258"/>
              <a:gd name="connsiteX2" fmla="*/ 4857750 w 4888706"/>
              <a:gd name="connsiteY2" fmla="*/ 145258 h 145258"/>
              <a:gd name="connsiteX3" fmla="*/ 0 w 4888706"/>
              <a:gd name="connsiteY3" fmla="*/ 145258 h 145258"/>
              <a:gd name="connsiteX4" fmla="*/ 0 w 4888706"/>
              <a:gd name="connsiteY4" fmla="*/ 2381 h 14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8706" h="145258">
                <a:moveTo>
                  <a:pt x="0" y="2381"/>
                </a:moveTo>
                <a:lnTo>
                  <a:pt x="4888706" y="0"/>
                </a:lnTo>
                <a:lnTo>
                  <a:pt x="4857750" y="145258"/>
                </a:lnTo>
                <a:lnTo>
                  <a:pt x="0" y="145258"/>
                </a:lnTo>
                <a:lnTo>
                  <a:pt x="0" y="238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2603F24-BCD4-42A7-94F9-A0414B59999F}"/>
              </a:ext>
            </a:extLst>
          </p:cNvPr>
          <p:cNvSpPr/>
          <p:nvPr/>
        </p:nvSpPr>
        <p:spPr>
          <a:xfrm rot="17367765">
            <a:off x="1023870" y="3282701"/>
            <a:ext cx="1904937" cy="142877"/>
          </a:xfrm>
          <a:custGeom>
            <a:avLst/>
            <a:gdLst>
              <a:gd name="connsiteX0" fmla="*/ 0 w 2028771"/>
              <a:gd name="connsiteY0" fmla="*/ 0 h 142877"/>
              <a:gd name="connsiteX1" fmla="*/ 2028771 w 2028771"/>
              <a:gd name="connsiteY1" fmla="*/ 0 h 142877"/>
              <a:gd name="connsiteX2" fmla="*/ 2028771 w 2028771"/>
              <a:gd name="connsiteY2" fmla="*/ 142877 h 142877"/>
              <a:gd name="connsiteX3" fmla="*/ 0 w 2028771"/>
              <a:gd name="connsiteY3" fmla="*/ 142877 h 142877"/>
              <a:gd name="connsiteX4" fmla="*/ 0 w 2028771"/>
              <a:gd name="connsiteY4" fmla="*/ 0 h 142877"/>
              <a:gd name="connsiteX0" fmla="*/ 0 w 2052200"/>
              <a:gd name="connsiteY0" fmla="*/ 4258 h 142877"/>
              <a:gd name="connsiteX1" fmla="*/ 2052200 w 2052200"/>
              <a:gd name="connsiteY1" fmla="*/ 0 h 142877"/>
              <a:gd name="connsiteX2" fmla="*/ 2052200 w 2052200"/>
              <a:gd name="connsiteY2" fmla="*/ 142877 h 142877"/>
              <a:gd name="connsiteX3" fmla="*/ 23429 w 2052200"/>
              <a:gd name="connsiteY3" fmla="*/ 142877 h 142877"/>
              <a:gd name="connsiteX4" fmla="*/ 0 w 2052200"/>
              <a:gd name="connsiteY4" fmla="*/ 4258 h 142877"/>
              <a:gd name="connsiteX0" fmla="*/ 0 w 2123244"/>
              <a:gd name="connsiteY0" fmla="*/ 9694 h 142877"/>
              <a:gd name="connsiteX1" fmla="*/ 2123244 w 2123244"/>
              <a:gd name="connsiteY1" fmla="*/ 0 h 142877"/>
              <a:gd name="connsiteX2" fmla="*/ 2123244 w 2123244"/>
              <a:gd name="connsiteY2" fmla="*/ 142877 h 142877"/>
              <a:gd name="connsiteX3" fmla="*/ 94473 w 2123244"/>
              <a:gd name="connsiteY3" fmla="*/ 142877 h 142877"/>
              <a:gd name="connsiteX4" fmla="*/ 0 w 2123244"/>
              <a:gd name="connsiteY4" fmla="*/ 9694 h 142877"/>
              <a:gd name="connsiteX0" fmla="*/ 0 w 2123244"/>
              <a:gd name="connsiteY0" fmla="*/ 9694 h 142877"/>
              <a:gd name="connsiteX1" fmla="*/ 2123244 w 2123244"/>
              <a:gd name="connsiteY1" fmla="*/ 0 h 142877"/>
              <a:gd name="connsiteX2" fmla="*/ 2123244 w 2123244"/>
              <a:gd name="connsiteY2" fmla="*/ 142877 h 142877"/>
              <a:gd name="connsiteX3" fmla="*/ 65099 w 2123244"/>
              <a:gd name="connsiteY3" fmla="*/ 140244 h 142877"/>
              <a:gd name="connsiteX4" fmla="*/ 0 w 2123244"/>
              <a:gd name="connsiteY4" fmla="*/ 9694 h 142877"/>
              <a:gd name="connsiteX0" fmla="*/ -1 w 2127466"/>
              <a:gd name="connsiteY0" fmla="*/ 8242 h 142877"/>
              <a:gd name="connsiteX1" fmla="*/ 2127466 w 2127466"/>
              <a:gd name="connsiteY1" fmla="*/ 0 h 142877"/>
              <a:gd name="connsiteX2" fmla="*/ 2127466 w 2127466"/>
              <a:gd name="connsiteY2" fmla="*/ 142877 h 142877"/>
              <a:gd name="connsiteX3" fmla="*/ 69321 w 2127466"/>
              <a:gd name="connsiteY3" fmla="*/ 140244 h 142877"/>
              <a:gd name="connsiteX4" fmla="*/ -1 w 2127466"/>
              <a:gd name="connsiteY4" fmla="*/ 8242 h 142877"/>
              <a:gd name="connsiteX0" fmla="*/ 0 w 2115901"/>
              <a:gd name="connsiteY0" fmla="*/ 10352 h 142877"/>
              <a:gd name="connsiteX1" fmla="*/ 2115901 w 2115901"/>
              <a:gd name="connsiteY1" fmla="*/ 0 h 142877"/>
              <a:gd name="connsiteX2" fmla="*/ 2115901 w 2115901"/>
              <a:gd name="connsiteY2" fmla="*/ 142877 h 142877"/>
              <a:gd name="connsiteX3" fmla="*/ 57756 w 2115901"/>
              <a:gd name="connsiteY3" fmla="*/ 140244 h 142877"/>
              <a:gd name="connsiteX4" fmla="*/ 0 w 2115901"/>
              <a:gd name="connsiteY4" fmla="*/ 10352 h 142877"/>
              <a:gd name="connsiteX0" fmla="*/ 0 w 2121039"/>
              <a:gd name="connsiteY0" fmla="*/ 14184 h 142877"/>
              <a:gd name="connsiteX1" fmla="*/ 2121039 w 2121039"/>
              <a:gd name="connsiteY1" fmla="*/ 0 h 142877"/>
              <a:gd name="connsiteX2" fmla="*/ 2121039 w 2121039"/>
              <a:gd name="connsiteY2" fmla="*/ 142877 h 142877"/>
              <a:gd name="connsiteX3" fmla="*/ 62894 w 2121039"/>
              <a:gd name="connsiteY3" fmla="*/ 140244 h 142877"/>
              <a:gd name="connsiteX4" fmla="*/ 0 w 2121039"/>
              <a:gd name="connsiteY4" fmla="*/ 14184 h 142877"/>
              <a:gd name="connsiteX0" fmla="*/ 0 w 2121039"/>
              <a:gd name="connsiteY0" fmla="*/ 14184 h 142877"/>
              <a:gd name="connsiteX1" fmla="*/ 2121039 w 2121039"/>
              <a:gd name="connsiteY1" fmla="*/ 0 h 142877"/>
              <a:gd name="connsiteX2" fmla="*/ 2121039 w 2121039"/>
              <a:gd name="connsiteY2" fmla="*/ 142877 h 142877"/>
              <a:gd name="connsiteX3" fmla="*/ 55395 w 2121039"/>
              <a:gd name="connsiteY3" fmla="*/ 142624 h 142877"/>
              <a:gd name="connsiteX4" fmla="*/ 0 w 2121039"/>
              <a:gd name="connsiteY4" fmla="*/ 14184 h 142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1039" h="142877">
                <a:moveTo>
                  <a:pt x="0" y="14184"/>
                </a:moveTo>
                <a:lnTo>
                  <a:pt x="2121039" y="0"/>
                </a:lnTo>
                <a:lnTo>
                  <a:pt x="2121039" y="142877"/>
                </a:lnTo>
                <a:lnTo>
                  <a:pt x="55395" y="142624"/>
                </a:lnTo>
                <a:lnTo>
                  <a:pt x="0" y="1418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28179C-6CDE-4A9E-A30B-FD25B23C3B9A}"/>
              </a:ext>
            </a:extLst>
          </p:cNvPr>
          <p:cNvSpPr/>
          <p:nvPr/>
        </p:nvSpPr>
        <p:spPr>
          <a:xfrm>
            <a:off x="2230874" y="2432871"/>
            <a:ext cx="588526" cy="142877"/>
          </a:xfrm>
          <a:custGeom>
            <a:avLst/>
            <a:gdLst>
              <a:gd name="connsiteX0" fmla="*/ 0 w 302418"/>
              <a:gd name="connsiteY0" fmla="*/ 0 h 142877"/>
              <a:gd name="connsiteX1" fmla="*/ 302418 w 302418"/>
              <a:gd name="connsiteY1" fmla="*/ 0 h 142877"/>
              <a:gd name="connsiteX2" fmla="*/ 302418 w 302418"/>
              <a:gd name="connsiteY2" fmla="*/ 142877 h 142877"/>
              <a:gd name="connsiteX3" fmla="*/ 0 w 302418"/>
              <a:gd name="connsiteY3" fmla="*/ 142877 h 142877"/>
              <a:gd name="connsiteX4" fmla="*/ 0 w 302418"/>
              <a:gd name="connsiteY4" fmla="*/ 0 h 142877"/>
              <a:gd name="connsiteX0" fmla="*/ 0 w 323849"/>
              <a:gd name="connsiteY0" fmla="*/ 0 h 142877"/>
              <a:gd name="connsiteX1" fmla="*/ 323849 w 323849"/>
              <a:gd name="connsiteY1" fmla="*/ 2381 h 142877"/>
              <a:gd name="connsiteX2" fmla="*/ 302418 w 323849"/>
              <a:gd name="connsiteY2" fmla="*/ 142877 h 142877"/>
              <a:gd name="connsiteX3" fmla="*/ 0 w 323849"/>
              <a:gd name="connsiteY3" fmla="*/ 142877 h 142877"/>
              <a:gd name="connsiteX4" fmla="*/ 0 w 323849"/>
              <a:gd name="connsiteY4" fmla="*/ 0 h 142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849" h="142877">
                <a:moveTo>
                  <a:pt x="0" y="0"/>
                </a:moveTo>
                <a:lnTo>
                  <a:pt x="323849" y="2381"/>
                </a:lnTo>
                <a:lnTo>
                  <a:pt x="302418" y="142877"/>
                </a:lnTo>
                <a:lnTo>
                  <a:pt x="0" y="142877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4035583-2ACE-4BA0-924E-7E6F832D7BE9}"/>
              </a:ext>
            </a:extLst>
          </p:cNvPr>
          <p:cNvSpPr/>
          <p:nvPr/>
        </p:nvSpPr>
        <p:spPr>
          <a:xfrm rot="10800000">
            <a:off x="7449700" y="2437632"/>
            <a:ext cx="3148696" cy="142877"/>
          </a:xfrm>
          <a:custGeom>
            <a:avLst/>
            <a:gdLst>
              <a:gd name="connsiteX0" fmla="*/ 0 w 3285554"/>
              <a:gd name="connsiteY0" fmla="*/ 0 h 142877"/>
              <a:gd name="connsiteX1" fmla="*/ 3285554 w 3285554"/>
              <a:gd name="connsiteY1" fmla="*/ 0 h 142877"/>
              <a:gd name="connsiteX2" fmla="*/ 3285554 w 3285554"/>
              <a:gd name="connsiteY2" fmla="*/ 142877 h 142877"/>
              <a:gd name="connsiteX3" fmla="*/ 0 w 3285554"/>
              <a:gd name="connsiteY3" fmla="*/ 142877 h 142877"/>
              <a:gd name="connsiteX4" fmla="*/ 0 w 3285554"/>
              <a:gd name="connsiteY4" fmla="*/ 0 h 142877"/>
              <a:gd name="connsiteX0" fmla="*/ 19050 w 3285554"/>
              <a:gd name="connsiteY0" fmla="*/ 0 h 145258"/>
              <a:gd name="connsiteX1" fmla="*/ 3285554 w 3285554"/>
              <a:gd name="connsiteY1" fmla="*/ 2381 h 145258"/>
              <a:gd name="connsiteX2" fmla="*/ 3285554 w 3285554"/>
              <a:gd name="connsiteY2" fmla="*/ 145258 h 145258"/>
              <a:gd name="connsiteX3" fmla="*/ 0 w 3285554"/>
              <a:gd name="connsiteY3" fmla="*/ 145258 h 145258"/>
              <a:gd name="connsiteX4" fmla="*/ 19050 w 3285554"/>
              <a:gd name="connsiteY4" fmla="*/ 0 h 145258"/>
              <a:gd name="connsiteX0" fmla="*/ 26193 w 3285554"/>
              <a:gd name="connsiteY0" fmla="*/ 0 h 145258"/>
              <a:gd name="connsiteX1" fmla="*/ 3285554 w 3285554"/>
              <a:gd name="connsiteY1" fmla="*/ 2381 h 145258"/>
              <a:gd name="connsiteX2" fmla="*/ 3285554 w 3285554"/>
              <a:gd name="connsiteY2" fmla="*/ 145258 h 145258"/>
              <a:gd name="connsiteX3" fmla="*/ 0 w 3285554"/>
              <a:gd name="connsiteY3" fmla="*/ 145258 h 145258"/>
              <a:gd name="connsiteX4" fmla="*/ 26193 w 3285554"/>
              <a:gd name="connsiteY4" fmla="*/ 0 h 145258"/>
              <a:gd name="connsiteX0" fmla="*/ 26193 w 3285554"/>
              <a:gd name="connsiteY0" fmla="*/ 0 h 145258"/>
              <a:gd name="connsiteX1" fmla="*/ 3285554 w 3285554"/>
              <a:gd name="connsiteY1" fmla="*/ 2381 h 145258"/>
              <a:gd name="connsiteX2" fmla="*/ 3256979 w 3285554"/>
              <a:gd name="connsiteY2" fmla="*/ 140495 h 145258"/>
              <a:gd name="connsiteX3" fmla="*/ 0 w 3285554"/>
              <a:gd name="connsiteY3" fmla="*/ 145258 h 145258"/>
              <a:gd name="connsiteX4" fmla="*/ 26193 w 3285554"/>
              <a:gd name="connsiteY4" fmla="*/ 0 h 145258"/>
              <a:gd name="connsiteX0" fmla="*/ 41102 w 3285554"/>
              <a:gd name="connsiteY0" fmla="*/ 0 h 142877"/>
              <a:gd name="connsiteX1" fmla="*/ 3285554 w 3285554"/>
              <a:gd name="connsiteY1" fmla="*/ 0 h 142877"/>
              <a:gd name="connsiteX2" fmla="*/ 3256979 w 3285554"/>
              <a:gd name="connsiteY2" fmla="*/ 138114 h 142877"/>
              <a:gd name="connsiteX3" fmla="*/ 0 w 3285554"/>
              <a:gd name="connsiteY3" fmla="*/ 142877 h 142877"/>
              <a:gd name="connsiteX4" fmla="*/ 41102 w 3285554"/>
              <a:gd name="connsiteY4" fmla="*/ 0 h 142877"/>
              <a:gd name="connsiteX0" fmla="*/ 43587 w 3285554"/>
              <a:gd name="connsiteY0" fmla="*/ 2381 h 142877"/>
              <a:gd name="connsiteX1" fmla="*/ 3285554 w 3285554"/>
              <a:gd name="connsiteY1" fmla="*/ 0 h 142877"/>
              <a:gd name="connsiteX2" fmla="*/ 3256979 w 3285554"/>
              <a:gd name="connsiteY2" fmla="*/ 138114 h 142877"/>
              <a:gd name="connsiteX3" fmla="*/ 0 w 3285554"/>
              <a:gd name="connsiteY3" fmla="*/ 142877 h 142877"/>
              <a:gd name="connsiteX4" fmla="*/ 43587 w 3285554"/>
              <a:gd name="connsiteY4" fmla="*/ 2381 h 142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85554" h="142877">
                <a:moveTo>
                  <a:pt x="43587" y="2381"/>
                </a:moveTo>
                <a:lnTo>
                  <a:pt x="3285554" y="0"/>
                </a:lnTo>
                <a:lnTo>
                  <a:pt x="3256979" y="138114"/>
                </a:lnTo>
                <a:lnTo>
                  <a:pt x="0" y="142877"/>
                </a:lnTo>
                <a:lnTo>
                  <a:pt x="43587" y="238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Rectangle 25">
            <a:extLst>
              <a:ext uri="{FF2B5EF4-FFF2-40B4-BE49-F238E27FC236}">
                <a16:creationId xmlns:a16="http://schemas.microsoft.com/office/drawing/2014/main" id="{E402647D-6C9A-454B-9AE9-E25EAF9E451F}"/>
              </a:ext>
            </a:extLst>
          </p:cNvPr>
          <p:cNvSpPr/>
          <p:nvPr/>
        </p:nvSpPr>
        <p:spPr>
          <a:xfrm rot="6465426">
            <a:off x="9325676" y="3233327"/>
            <a:ext cx="1846286" cy="142877"/>
          </a:xfrm>
          <a:custGeom>
            <a:avLst/>
            <a:gdLst>
              <a:gd name="connsiteX0" fmla="*/ 0 w 2028771"/>
              <a:gd name="connsiteY0" fmla="*/ 0 h 142877"/>
              <a:gd name="connsiteX1" fmla="*/ 2028771 w 2028771"/>
              <a:gd name="connsiteY1" fmla="*/ 0 h 142877"/>
              <a:gd name="connsiteX2" fmla="*/ 2028771 w 2028771"/>
              <a:gd name="connsiteY2" fmla="*/ 142877 h 142877"/>
              <a:gd name="connsiteX3" fmla="*/ 0 w 2028771"/>
              <a:gd name="connsiteY3" fmla="*/ 142877 h 142877"/>
              <a:gd name="connsiteX4" fmla="*/ 0 w 2028771"/>
              <a:gd name="connsiteY4" fmla="*/ 0 h 142877"/>
              <a:gd name="connsiteX0" fmla="*/ 0 w 2052200"/>
              <a:gd name="connsiteY0" fmla="*/ 4258 h 142877"/>
              <a:gd name="connsiteX1" fmla="*/ 2052200 w 2052200"/>
              <a:gd name="connsiteY1" fmla="*/ 0 h 142877"/>
              <a:gd name="connsiteX2" fmla="*/ 2052200 w 2052200"/>
              <a:gd name="connsiteY2" fmla="*/ 142877 h 142877"/>
              <a:gd name="connsiteX3" fmla="*/ 23429 w 2052200"/>
              <a:gd name="connsiteY3" fmla="*/ 142877 h 142877"/>
              <a:gd name="connsiteX4" fmla="*/ 0 w 2052200"/>
              <a:gd name="connsiteY4" fmla="*/ 4258 h 142877"/>
              <a:gd name="connsiteX0" fmla="*/ 0 w 2052200"/>
              <a:gd name="connsiteY0" fmla="*/ 4258 h 142877"/>
              <a:gd name="connsiteX1" fmla="*/ 2052200 w 2052200"/>
              <a:gd name="connsiteY1" fmla="*/ 0 h 142877"/>
              <a:gd name="connsiteX2" fmla="*/ 2052200 w 2052200"/>
              <a:gd name="connsiteY2" fmla="*/ 142877 h 142877"/>
              <a:gd name="connsiteX3" fmla="*/ 34622 w 2052200"/>
              <a:gd name="connsiteY3" fmla="*/ 141599 h 142877"/>
              <a:gd name="connsiteX4" fmla="*/ 0 w 2052200"/>
              <a:gd name="connsiteY4" fmla="*/ 4258 h 142877"/>
              <a:gd name="connsiteX0" fmla="*/ 0 w 2055931"/>
              <a:gd name="connsiteY0" fmla="*/ 4684 h 142877"/>
              <a:gd name="connsiteX1" fmla="*/ 2055931 w 2055931"/>
              <a:gd name="connsiteY1" fmla="*/ 0 h 142877"/>
              <a:gd name="connsiteX2" fmla="*/ 2055931 w 2055931"/>
              <a:gd name="connsiteY2" fmla="*/ 142877 h 142877"/>
              <a:gd name="connsiteX3" fmla="*/ 38353 w 2055931"/>
              <a:gd name="connsiteY3" fmla="*/ 141599 h 142877"/>
              <a:gd name="connsiteX4" fmla="*/ 0 w 2055931"/>
              <a:gd name="connsiteY4" fmla="*/ 4684 h 142877"/>
              <a:gd name="connsiteX0" fmla="*/ 0 w 2085835"/>
              <a:gd name="connsiteY0" fmla="*/ 697 h 142877"/>
              <a:gd name="connsiteX1" fmla="*/ 2085835 w 2085835"/>
              <a:gd name="connsiteY1" fmla="*/ 0 h 142877"/>
              <a:gd name="connsiteX2" fmla="*/ 2085835 w 2085835"/>
              <a:gd name="connsiteY2" fmla="*/ 142877 h 142877"/>
              <a:gd name="connsiteX3" fmla="*/ 68257 w 2085835"/>
              <a:gd name="connsiteY3" fmla="*/ 141599 h 142877"/>
              <a:gd name="connsiteX4" fmla="*/ 0 w 2085835"/>
              <a:gd name="connsiteY4" fmla="*/ 697 h 142877"/>
              <a:gd name="connsiteX0" fmla="*/ 0 w 2085835"/>
              <a:gd name="connsiteY0" fmla="*/ 697 h 142877"/>
              <a:gd name="connsiteX1" fmla="*/ 2085835 w 2085835"/>
              <a:gd name="connsiteY1" fmla="*/ 0 h 142877"/>
              <a:gd name="connsiteX2" fmla="*/ 2085835 w 2085835"/>
              <a:gd name="connsiteY2" fmla="*/ 142877 h 142877"/>
              <a:gd name="connsiteX3" fmla="*/ 74323 w 2085835"/>
              <a:gd name="connsiteY3" fmla="*/ 137879 h 142877"/>
              <a:gd name="connsiteX4" fmla="*/ 0 w 2085835"/>
              <a:gd name="connsiteY4" fmla="*/ 697 h 142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5835" h="142877">
                <a:moveTo>
                  <a:pt x="0" y="697"/>
                </a:moveTo>
                <a:lnTo>
                  <a:pt x="2085835" y="0"/>
                </a:lnTo>
                <a:lnTo>
                  <a:pt x="2085835" y="142877"/>
                </a:lnTo>
                <a:lnTo>
                  <a:pt x="74323" y="137879"/>
                </a:lnTo>
                <a:lnTo>
                  <a:pt x="0" y="69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42F5E52-EB5B-4C9B-95AB-59B94C52DF8C}"/>
              </a:ext>
            </a:extLst>
          </p:cNvPr>
          <p:cNvSpPr/>
          <p:nvPr/>
        </p:nvSpPr>
        <p:spPr>
          <a:xfrm rot="10800000">
            <a:off x="9726599" y="4082618"/>
            <a:ext cx="345280" cy="152401"/>
          </a:xfrm>
          <a:custGeom>
            <a:avLst/>
            <a:gdLst>
              <a:gd name="connsiteX0" fmla="*/ 0 w 302418"/>
              <a:gd name="connsiteY0" fmla="*/ 0 h 142877"/>
              <a:gd name="connsiteX1" fmla="*/ 302418 w 302418"/>
              <a:gd name="connsiteY1" fmla="*/ 0 h 142877"/>
              <a:gd name="connsiteX2" fmla="*/ 302418 w 302418"/>
              <a:gd name="connsiteY2" fmla="*/ 142877 h 142877"/>
              <a:gd name="connsiteX3" fmla="*/ 0 w 302418"/>
              <a:gd name="connsiteY3" fmla="*/ 142877 h 142877"/>
              <a:gd name="connsiteX4" fmla="*/ 0 w 302418"/>
              <a:gd name="connsiteY4" fmla="*/ 0 h 142877"/>
              <a:gd name="connsiteX0" fmla="*/ 19050 w 321468"/>
              <a:gd name="connsiteY0" fmla="*/ 0 h 145258"/>
              <a:gd name="connsiteX1" fmla="*/ 321468 w 321468"/>
              <a:gd name="connsiteY1" fmla="*/ 0 h 145258"/>
              <a:gd name="connsiteX2" fmla="*/ 321468 w 321468"/>
              <a:gd name="connsiteY2" fmla="*/ 142877 h 145258"/>
              <a:gd name="connsiteX3" fmla="*/ 0 w 321468"/>
              <a:gd name="connsiteY3" fmla="*/ 145258 h 145258"/>
              <a:gd name="connsiteX4" fmla="*/ 19050 w 321468"/>
              <a:gd name="connsiteY4" fmla="*/ 0 h 145258"/>
              <a:gd name="connsiteX0" fmla="*/ 38100 w 321468"/>
              <a:gd name="connsiteY0" fmla="*/ 11906 h 145258"/>
              <a:gd name="connsiteX1" fmla="*/ 321468 w 321468"/>
              <a:gd name="connsiteY1" fmla="*/ 0 h 145258"/>
              <a:gd name="connsiteX2" fmla="*/ 321468 w 321468"/>
              <a:gd name="connsiteY2" fmla="*/ 142877 h 145258"/>
              <a:gd name="connsiteX3" fmla="*/ 0 w 321468"/>
              <a:gd name="connsiteY3" fmla="*/ 145258 h 145258"/>
              <a:gd name="connsiteX4" fmla="*/ 38100 w 321468"/>
              <a:gd name="connsiteY4" fmla="*/ 11906 h 145258"/>
              <a:gd name="connsiteX0" fmla="*/ 45244 w 321468"/>
              <a:gd name="connsiteY0" fmla="*/ 4762 h 145258"/>
              <a:gd name="connsiteX1" fmla="*/ 321468 w 321468"/>
              <a:gd name="connsiteY1" fmla="*/ 0 h 145258"/>
              <a:gd name="connsiteX2" fmla="*/ 321468 w 321468"/>
              <a:gd name="connsiteY2" fmla="*/ 142877 h 145258"/>
              <a:gd name="connsiteX3" fmla="*/ 0 w 321468"/>
              <a:gd name="connsiteY3" fmla="*/ 145258 h 145258"/>
              <a:gd name="connsiteX4" fmla="*/ 45244 w 321468"/>
              <a:gd name="connsiteY4" fmla="*/ 4762 h 145258"/>
              <a:gd name="connsiteX0" fmla="*/ 50006 w 321468"/>
              <a:gd name="connsiteY0" fmla="*/ 0 h 145258"/>
              <a:gd name="connsiteX1" fmla="*/ 321468 w 321468"/>
              <a:gd name="connsiteY1" fmla="*/ 0 h 145258"/>
              <a:gd name="connsiteX2" fmla="*/ 321468 w 321468"/>
              <a:gd name="connsiteY2" fmla="*/ 142877 h 145258"/>
              <a:gd name="connsiteX3" fmla="*/ 0 w 321468"/>
              <a:gd name="connsiteY3" fmla="*/ 145258 h 145258"/>
              <a:gd name="connsiteX4" fmla="*/ 50006 w 321468"/>
              <a:gd name="connsiteY4" fmla="*/ 0 h 145258"/>
              <a:gd name="connsiteX0" fmla="*/ 45243 w 316705"/>
              <a:gd name="connsiteY0" fmla="*/ 0 h 147639"/>
              <a:gd name="connsiteX1" fmla="*/ 316705 w 316705"/>
              <a:gd name="connsiteY1" fmla="*/ 0 h 147639"/>
              <a:gd name="connsiteX2" fmla="*/ 316705 w 316705"/>
              <a:gd name="connsiteY2" fmla="*/ 142877 h 147639"/>
              <a:gd name="connsiteX3" fmla="*/ 0 w 316705"/>
              <a:gd name="connsiteY3" fmla="*/ 147639 h 147639"/>
              <a:gd name="connsiteX4" fmla="*/ 45243 w 316705"/>
              <a:gd name="connsiteY4" fmla="*/ 0 h 147639"/>
              <a:gd name="connsiteX0" fmla="*/ 45243 w 345280"/>
              <a:gd name="connsiteY0" fmla="*/ 4762 h 152401"/>
              <a:gd name="connsiteX1" fmla="*/ 345280 w 345280"/>
              <a:gd name="connsiteY1" fmla="*/ 0 h 152401"/>
              <a:gd name="connsiteX2" fmla="*/ 316705 w 345280"/>
              <a:gd name="connsiteY2" fmla="*/ 147639 h 152401"/>
              <a:gd name="connsiteX3" fmla="*/ 0 w 345280"/>
              <a:gd name="connsiteY3" fmla="*/ 152401 h 152401"/>
              <a:gd name="connsiteX4" fmla="*/ 45243 w 345280"/>
              <a:gd name="connsiteY4" fmla="*/ 4762 h 15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280" h="152401">
                <a:moveTo>
                  <a:pt x="45243" y="4762"/>
                </a:moveTo>
                <a:lnTo>
                  <a:pt x="345280" y="0"/>
                </a:lnTo>
                <a:lnTo>
                  <a:pt x="316705" y="147639"/>
                </a:lnTo>
                <a:lnTo>
                  <a:pt x="0" y="152401"/>
                </a:lnTo>
                <a:lnTo>
                  <a:pt x="45243" y="476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46">
            <a:extLst>
              <a:ext uri="{FF2B5EF4-FFF2-40B4-BE49-F238E27FC236}">
                <a16:creationId xmlns:a16="http://schemas.microsoft.com/office/drawing/2014/main" id="{4C384288-D139-4EC3-ACA1-62356CF8F311}"/>
              </a:ext>
            </a:extLst>
          </p:cNvPr>
          <p:cNvSpPr/>
          <p:nvPr/>
        </p:nvSpPr>
        <p:spPr>
          <a:xfrm rot="10800000">
            <a:off x="8101989" y="2140734"/>
            <a:ext cx="2900345" cy="145258"/>
          </a:xfrm>
          <a:custGeom>
            <a:avLst/>
            <a:gdLst>
              <a:gd name="connsiteX0" fmla="*/ 0 w 3285554"/>
              <a:gd name="connsiteY0" fmla="*/ 0 h 142877"/>
              <a:gd name="connsiteX1" fmla="*/ 3285554 w 3285554"/>
              <a:gd name="connsiteY1" fmla="*/ 0 h 142877"/>
              <a:gd name="connsiteX2" fmla="*/ 3285554 w 3285554"/>
              <a:gd name="connsiteY2" fmla="*/ 142877 h 142877"/>
              <a:gd name="connsiteX3" fmla="*/ 0 w 3285554"/>
              <a:gd name="connsiteY3" fmla="*/ 142877 h 142877"/>
              <a:gd name="connsiteX4" fmla="*/ 0 w 3285554"/>
              <a:gd name="connsiteY4" fmla="*/ 0 h 142877"/>
              <a:gd name="connsiteX0" fmla="*/ 19050 w 3285554"/>
              <a:gd name="connsiteY0" fmla="*/ 0 h 145258"/>
              <a:gd name="connsiteX1" fmla="*/ 3285554 w 3285554"/>
              <a:gd name="connsiteY1" fmla="*/ 2381 h 145258"/>
              <a:gd name="connsiteX2" fmla="*/ 3285554 w 3285554"/>
              <a:gd name="connsiteY2" fmla="*/ 145258 h 145258"/>
              <a:gd name="connsiteX3" fmla="*/ 0 w 3285554"/>
              <a:gd name="connsiteY3" fmla="*/ 145258 h 145258"/>
              <a:gd name="connsiteX4" fmla="*/ 19050 w 3285554"/>
              <a:gd name="connsiteY4" fmla="*/ 0 h 145258"/>
              <a:gd name="connsiteX0" fmla="*/ 26193 w 3285554"/>
              <a:gd name="connsiteY0" fmla="*/ 0 h 145258"/>
              <a:gd name="connsiteX1" fmla="*/ 3285554 w 3285554"/>
              <a:gd name="connsiteY1" fmla="*/ 2381 h 145258"/>
              <a:gd name="connsiteX2" fmla="*/ 3285554 w 3285554"/>
              <a:gd name="connsiteY2" fmla="*/ 145258 h 145258"/>
              <a:gd name="connsiteX3" fmla="*/ 0 w 3285554"/>
              <a:gd name="connsiteY3" fmla="*/ 145258 h 145258"/>
              <a:gd name="connsiteX4" fmla="*/ 26193 w 3285554"/>
              <a:gd name="connsiteY4" fmla="*/ 0 h 145258"/>
              <a:gd name="connsiteX0" fmla="*/ 26193 w 3285554"/>
              <a:gd name="connsiteY0" fmla="*/ 0 h 145258"/>
              <a:gd name="connsiteX1" fmla="*/ 3285554 w 3285554"/>
              <a:gd name="connsiteY1" fmla="*/ 2381 h 145258"/>
              <a:gd name="connsiteX2" fmla="*/ 3256979 w 3285554"/>
              <a:gd name="connsiteY2" fmla="*/ 140495 h 145258"/>
              <a:gd name="connsiteX3" fmla="*/ 0 w 3285554"/>
              <a:gd name="connsiteY3" fmla="*/ 145258 h 145258"/>
              <a:gd name="connsiteX4" fmla="*/ 26193 w 3285554"/>
              <a:gd name="connsiteY4" fmla="*/ 0 h 145258"/>
              <a:gd name="connsiteX0" fmla="*/ 39681 w 3285554"/>
              <a:gd name="connsiteY0" fmla="*/ 0 h 145258"/>
              <a:gd name="connsiteX1" fmla="*/ 3285554 w 3285554"/>
              <a:gd name="connsiteY1" fmla="*/ 2381 h 145258"/>
              <a:gd name="connsiteX2" fmla="*/ 3256979 w 3285554"/>
              <a:gd name="connsiteY2" fmla="*/ 140495 h 145258"/>
              <a:gd name="connsiteX3" fmla="*/ 0 w 3285554"/>
              <a:gd name="connsiteY3" fmla="*/ 145258 h 145258"/>
              <a:gd name="connsiteX4" fmla="*/ 39681 w 3285554"/>
              <a:gd name="connsiteY4" fmla="*/ 0 h 145258"/>
              <a:gd name="connsiteX0" fmla="*/ 47773 w 3285554"/>
              <a:gd name="connsiteY0" fmla="*/ 0 h 145258"/>
              <a:gd name="connsiteX1" fmla="*/ 3285554 w 3285554"/>
              <a:gd name="connsiteY1" fmla="*/ 2381 h 145258"/>
              <a:gd name="connsiteX2" fmla="*/ 3256979 w 3285554"/>
              <a:gd name="connsiteY2" fmla="*/ 140495 h 145258"/>
              <a:gd name="connsiteX3" fmla="*/ 0 w 3285554"/>
              <a:gd name="connsiteY3" fmla="*/ 145258 h 145258"/>
              <a:gd name="connsiteX4" fmla="*/ 47773 w 3285554"/>
              <a:gd name="connsiteY4" fmla="*/ 0 h 14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85554" h="145258">
                <a:moveTo>
                  <a:pt x="47773" y="0"/>
                </a:moveTo>
                <a:lnTo>
                  <a:pt x="3285554" y="2381"/>
                </a:lnTo>
                <a:lnTo>
                  <a:pt x="3256979" y="140495"/>
                </a:lnTo>
                <a:lnTo>
                  <a:pt x="0" y="145258"/>
                </a:lnTo>
                <a:lnTo>
                  <a:pt x="4777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25">
            <a:extLst>
              <a:ext uri="{FF2B5EF4-FFF2-40B4-BE49-F238E27FC236}">
                <a16:creationId xmlns:a16="http://schemas.microsoft.com/office/drawing/2014/main" id="{FFEBAEE2-DE89-4721-851A-624AB9115183}"/>
              </a:ext>
            </a:extLst>
          </p:cNvPr>
          <p:cNvSpPr/>
          <p:nvPr/>
        </p:nvSpPr>
        <p:spPr>
          <a:xfrm rot="6465426">
            <a:off x="9736159" y="2935247"/>
            <a:ext cx="1848766" cy="142877"/>
          </a:xfrm>
          <a:custGeom>
            <a:avLst/>
            <a:gdLst>
              <a:gd name="connsiteX0" fmla="*/ 0 w 2028771"/>
              <a:gd name="connsiteY0" fmla="*/ 0 h 142877"/>
              <a:gd name="connsiteX1" fmla="*/ 2028771 w 2028771"/>
              <a:gd name="connsiteY1" fmla="*/ 0 h 142877"/>
              <a:gd name="connsiteX2" fmla="*/ 2028771 w 2028771"/>
              <a:gd name="connsiteY2" fmla="*/ 142877 h 142877"/>
              <a:gd name="connsiteX3" fmla="*/ 0 w 2028771"/>
              <a:gd name="connsiteY3" fmla="*/ 142877 h 142877"/>
              <a:gd name="connsiteX4" fmla="*/ 0 w 2028771"/>
              <a:gd name="connsiteY4" fmla="*/ 0 h 142877"/>
              <a:gd name="connsiteX0" fmla="*/ 0 w 2052200"/>
              <a:gd name="connsiteY0" fmla="*/ 4258 h 142877"/>
              <a:gd name="connsiteX1" fmla="*/ 2052200 w 2052200"/>
              <a:gd name="connsiteY1" fmla="*/ 0 h 142877"/>
              <a:gd name="connsiteX2" fmla="*/ 2052200 w 2052200"/>
              <a:gd name="connsiteY2" fmla="*/ 142877 h 142877"/>
              <a:gd name="connsiteX3" fmla="*/ 23429 w 2052200"/>
              <a:gd name="connsiteY3" fmla="*/ 142877 h 142877"/>
              <a:gd name="connsiteX4" fmla="*/ 0 w 2052200"/>
              <a:gd name="connsiteY4" fmla="*/ 4258 h 142877"/>
              <a:gd name="connsiteX0" fmla="*/ 0 w 2052200"/>
              <a:gd name="connsiteY0" fmla="*/ 4258 h 142877"/>
              <a:gd name="connsiteX1" fmla="*/ 2052200 w 2052200"/>
              <a:gd name="connsiteY1" fmla="*/ 0 h 142877"/>
              <a:gd name="connsiteX2" fmla="*/ 2052200 w 2052200"/>
              <a:gd name="connsiteY2" fmla="*/ 142877 h 142877"/>
              <a:gd name="connsiteX3" fmla="*/ 34622 w 2052200"/>
              <a:gd name="connsiteY3" fmla="*/ 141599 h 142877"/>
              <a:gd name="connsiteX4" fmla="*/ 0 w 2052200"/>
              <a:gd name="connsiteY4" fmla="*/ 4258 h 142877"/>
              <a:gd name="connsiteX0" fmla="*/ 0 w 2055931"/>
              <a:gd name="connsiteY0" fmla="*/ 4684 h 142877"/>
              <a:gd name="connsiteX1" fmla="*/ 2055931 w 2055931"/>
              <a:gd name="connsiteY1" fmla="*/ 0 h 142877"/>
              <a:gd name="connsiteX2" fmla="*/ 2055931 w 2055931"/>
              <a:gd name="connsiteY2" fmla="*/ 142877 h 142877"/>
              <a:gd name="connsiteX3" fmla="*/ 38353 w 2055931"/>
              <a:gd name="connsiteY3" fmla="*/ 141599 h 142877"/>
              <a:gd name="connsiteX4" fmla="*/ 0 w 2055931"/>
              <a:gd name="connsiteY4" fmla="*/ 4684 h 142877"/>
              <a:gd name="connsiteX0" fmla="*/ 0 w 2085835"/>
              <a:gd name="connsiteY0" fmla="*/ 697 h 142877"/>
              <a:gd name="connsiteX1" fmla="*/ 2085835 w 2085835"/>
              <a:gd name="connsiteY1" fmla="*/ 0 h 142877"/>
              <a:gd name="connsiteX2" fmla="*/ 2085835 w 2085835"/>
              <a:gd name="connsiteY2" fmla="*/ 142877 h 142877"/>
              <a:gd name="connsiteX3" fmla="*/ 68257 w 2085835"/>
              <a:gd name="connsiteY3" fmla="*/ 141599 h 142877"/>
              <a:gd name="connsiteX4" fmla="*/ 0 w 2085835"/>
              <a:gd name="connsiteY4" fmla="*/ 697 h 142877"/>
              <a:gd name="connsiteX0" fmla="*/ 0 w 2085835"/>
              <a:gd name="connsiteY0" fmla="*/ 697 h 142877"/>
              <a:gd name="connsiteX1" fmla="*/ 2085835 w 2085835"/>
              <a:gd name="connsiteY1" fmla="*/ 0 h 142877"/>
              <a:gd name="connsiteX2" fmla="*/ 2085835 w 2085835"/>
              <a:gd name="connsiteY2" fmla="*/ 142877 h 142877"/>
              <a:gd name="connsiteX3" fmla="*/ 74323 w 2085835"/>
              <a:gd name="connsiteY3" fmla="*/ 137879 h 142877"/>
              <a:gd name="connsiteX4" fmla="*/ 0 w 2085835"/>
              <a:gd name="connsiteY4" fmla="*/ 697 h 142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5835" h="142877">
                <a:moveTo>
                  <a:pt x="0" y="697"/>
                </a:moveTo>
                <a:lnTo>
                  <a:pt x="2085835" y="0"/>
                </a:lnTo>
                <a:lnTo>
                  <a:pt x="2085835" y="142877"/>
                </a:lnTo>
                <a:lnTo>
                  <a:pt x="74323" y="137879"/>
                </a:lnTo>
                <a:lnTo>
                  <a:pt x="0" y="69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24">
            <a:extLst>
              <a:ext uri="{FF2B5EF4-FFF2-40B4-BE49-F238E27FC236}">
                <a16:creationId xmlns:a16="http://schemas.microsoft.com/office/drawing/2014/main" id="{CD250350-9992-4E6D-B1B4-3748BDE604F9}"/>
              </a:ext>
            </a:extLst>
          </p:cNvPr>
          <p:cNvSpPr/>
          <p:nvPr/>
        </p:nvSpPr>
        <p:spPr>
          <a:xfrm>
            <a:off x="1268437" y="4380963"/>
            <a:ext cx="3514027" cy="145258"/>
          </a:xfrm>
          <a:custGeom>
            <a:avLst/>
            <a:gdLst>
              <a:gd name="connsiteX0" fmla="*/ 0 w 4857750"/>
              <a:gd name="connsiteY0" fmla="*/ 0 h 142877"/>
              <a:gd name="connsiteX1" fmla="*/ 4857750 w 4857750"/>
              <a:gd name="connsiteY1" fmla="*/ 0 h 142877"/>
              <a:gd name="connsiteX2" fmla="*/ 4857750 w 4857750"/>
              <a:gd name="connsiteY2" fmla="*/ 142877 h 142877"/>
              <a:gd name="connsiteX3" fmla="*/ 0 w 4857750"/>
              <a:gd name="connsiteY3" fmla="*/ 142877 h 142877"/>
              <a:gd name="connsiteX4" fmla="*/ 0 w 4857750"/>
              <a:gd name="connsiteY4" fmla="*/ 0 h 142877"/>
              <a:gd name="connsiteX0" fmla="*/ 0 w 4888706"/>
              <a:gd name="connsiteY0" fmla="*/ 2381 h 145258"/>
              <a:gd name="connsiteX1" fmla="*/ 4888706 w 4888706"/>
              <a:gd name="connsiteY1" fmla="*/ 0 h 145258"/>
              <a:gd name="connsiteX2" fmla="*/ 4857750 w 4888706"/>
              <a:gd name="connsiteY2" fmla="*/ 145258 h 145258"/>
              <a:gd name="connsiteX3" fmla="*/ 0 w 4888706"/>
              <a:gd name="connsiteY3" fmla="*/ 145258 h 145258"/>
              <a:gd name="connsiteX4" fmla="*/ 0 w 4888706"/>
              <a:gd name="connsiteY4" fmla="*/ 2381 h 14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8706" h="145258">
                <a:moveTo>
                  <a:pt x="0" y="2381"/>
                </a:moveTo>
                <a:lnTo>
                  <a:pt x="4888706" y="0"/>
                </a:lnTo>
                <a:lnTo>
                  <a:pt x="4857750" y="145258"/>
                </a:lnTo>
                <a:lnTo>
                  <a:pt x="0" y="145258"/>
                </a:lnTo>
                <a:lnTo>
                  <a:pt x="0" y="238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4BC43E3D-0458-444A-8DFE-CD095A822EC8}"/>
              </a:ext>
            </a:extLst>
          </p:cNvPr>
          <p:cNvSpPr/>
          <p:nvPr/>
        </p:nvSpPr>
        <p:spPr>
          <a:xfrm rot="17367765">
            <a:off x="803233" y="3837831"/>
            <a:ext cx="1345095" cy="142877"/>
          </a:xfrm>
          <a:custGeom>
            <a:avLst/>
            <a:gdLst>
              <a:gd name="connsiteX0" fmla="*/ 0 w 2028771"/>
              <a:gd name="connsiteY0" fmla="*/ 0 h 142877"/>
              <a:gd name="connsiteX1" fmla="*/ 2028771 w 2028771"/>
              <a:gd name="connsiteY1" fmla="*/ 0 h 142877"/>
              <a:gd name="connsiteX2" fmla="*/ 2028771 w 2028771"/>
              <a:gd name="connsiteY2" fmla="*/ 142877 h 142877"/>
              <a:gd name="connsiteX3" fmla="*/ 0 w 2028771"/>
              <a:gd name="connsiteY3" fmla="*/ 142877 h 142877"/>
              <a:gd name="connsiteX4" fmla="*/ 0 w 2028771"/>
              <a:gd name="connsiteY4" fmla="*/ 0 h 142877"/>
              <a:gd name="connsiteX0" fmla="*/ 0 w 2052200"/>
              <a:gd name="connsiteY0" fmla="*/ 4258 h 142877"/>
              <a:gd name="connsiteX1" fmla="*/ 2052200 w 2052200"/>
              <a:gd name="connsiteY1" fmla="*/ 0 h 142877"/>
              <a:gd name="connsiteX2" fmla="*/ 2052200 w 2052200"/>
              <a:gd name="connsiteY2" fmla="*/ 142877 h 142877"/>
              <a:gd name="connsiteX3" fmla="*/ 23429 w 2052200"/>
              <a:gd name="connsiteY3" fmla="*/ 142877 h 142877"/>
              <a:gd name="connsiteX4" fmla="*/ 0 w 2052200"/>
              <a:gd name="connsiteY4" fmla="*/ 4258 h 142877"/>
              <a:gd name="connsiteX0" fmla="*/ 0 w 2123244"/>
              <a:gd name="connsiteY0" fmla="*/ 9694 h 142877"/>
              <a:gd name="connsiteX1" fmla="*/ 2123244 w 2123244"/>
              <a:gd name="connsiteY1" fmla="*/ 0 h 142877"/>
              <a:gd name="connsiteX2" fmla="*/ 2123244 w 2123244"/>
              <a:gd name="connsiteY2" fmla="*/ 142877 h 142877"/>
              <a:gd name="connsiteX3" fmla="*/ 94473 w 2123244"/>
              <a:gd name="connsiteY3" fmla="*/ 142877 h 142877"/>
              <a:gd name="connsiteX4" fmla="*/ 0 w 2123244"/>
              <a:gd name="connsiteY4" fmla="*/ 9694 h 142877"/>
              <a:gd name="connsiteX0" fmla="*/ 0 w 2123244"/>
              <a:gd name="connsiteY0" fmla="*/ 9694 h 142877"/>
              <a:gd name="connsiteX1" fmla="*/ 2123244 w 2123244"/>
              <a:gd name="connsiteY1" fmla="*/ 0 h 142877"/>
              <a:gd name="connsiteX2" fmla="*/ 2123244 w 2123244"/>
              <a:gd name="connsiteY2" fmla="*/ 142877 h 142877"/>
              <a:gd name="connsiteX3" fmla="*/ 65099 w 2123244"/>
              <a:gd name="connsiteY3" fmla="*/ 140244 h 142877"/>
              <a:gd name="connsiteX4" fmla="*/ 0 w 2123244"/>
              <a:gd name="connsiteY4" fmla="*/ 9694 h 142877"/>
              <a:gd name="connsiteX0" fmla="*/ -1 w 2127466"/>
              <a:gd name="connsiteY0" fmla="*/ 8242 h 142877"/>
              <a:gd name="connsiteX1" fmla="*/ 2127466 w 2127466"/>
              <a:gd name="connsiteY1" fmla="*/ 0 h 142877"/>
              <a:gd name="connsiteX2" fmla="*/ 2127466 w 2127466"/>
              <a:gd name="connsiteY2" fmla="*/ 142877 h 142877"/>
              <a:gd name="connsiteX3" fmla="*/ 69321 w 2127466"/>
              <a:gd name="connsiteY3" fmla="*/ 140244 h 142877"/>
              <a:gd name="connsiteX4" fmla="*/ -1 w 2127466"/>
              <a:gd name="connsiteY4" fmla="*/ 8242 h 142877"/>
              <a:gd name="connsiteX0" fmla="*/ 0 w 2115901"/>
              <a:gd name="connsiteY0" fmla="*/ 10352 h 142877"/>
              <a:gd name="connsiteX1" fmla="*/ 2115901 w 2115901"/>
              <a:gd name="connsiteY1" fmla="*/ 0 h 142877"/>
              <a:gd name="connsiteX2" fmla="*/ 2115901 w 2115901"/>
              <a:gd name="connsiteY2" fmla="*/ 142877 h 142877"/>
              <a:gd name="connsiteX3" fmla="*/ 57756 w 2115901"/>
              <a:gd name="connsiteY3" fmla="*/ 140244 h 142877"/>
              <a:gd name="connsiteX4" fmla="*/ 0 w 2115901"/>
              <a:gd name="connsiteY4" fmla="*/ 10352 h 142877"/>
              <a:gd name="connsiteX0" fmla="*/ 0 w 2121039"/>
              <a:gd name="connsiteY0" fmla="*/ 14184 h 142877"/>
              <a:gd name="connsiteX1" fmla="*/ 2121039 w 2121039"/>
              <a:gd name="connsiteY1" fmla="*/ 0 h 142877"/>
              <a:gd name="connsiteX2" fmla="*/ 2121039 w 2121039"/>
              <a:gd name="connsiteY2" fmla="*/ 142877 h 142877"/>
              <a:gd name="connsiteX3" fmla="*/ 62894 w 2121039"/>
              <a:gd name="connsiteY3" fmla="*/ 140244 h 142877"/>
              <a:gd name="connsiteX4" fmla="*/ 0 w 2121039"/>
              <a:gd name="connsiteY4" fmla="*/ 14184 h 142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1039" h="142877">
                <a:moveTo>
                  <a:pt x="0" y="14184"/>
                </a:moveTo>
                <a:lnTo>
                  <a:pt x="2121039" y="0"/>
                </a:lnTo>
                <a:lnTo>
                  <a:pt x="2121039" y="142877"/>
                </a:lnTo>
                <a:lnTo>
                  <a:pt x="62894" y="140244"/>
                </a:lnTo>
                <a:lnTo>
                  <a:pt x="0" y="1418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24">
            <a:extLst>
              <a:ext uri="{FF2B5EF4-FFF2-40B4-BE49-F238E27FC236}">
                <a16:creationId xmlns:a16="http://schemas.microsoft.com/office/drawing/2014/main" id="{E131AFC9-51D3-4245-8A29-7A081724AF29}"/>
              </a:ext>
            </a:extLst>
          </p:cNvPr>
          <p:cNvSpPr/>
          <p:nvPr/>
        </p:nvSpPr>
        <p:spPr>
          <a:xfrm>
            <a:off x="8659458" y="4722342"/>
            <a:ext cx="6129692" cy="145258"/>
          </a:xfrm>
          <a:custGeom>
            <a:avLst/>
            <a:gdLst>
              <a:gd name="connsiteX0" fmla="*/ 0 w 4857750"/>
              <a:gd name="connsiteY0" fmla="*/ 0 h 142877"/>
              <a:gd name="connsiteX1" fmla="*/ 4857750 w 4857750"/>
              <a:gd name="connsiteY1" fmla="*/ 0 h 142877"/>
              <a:gd name="connsiteX2" fmla="*/ 4857750 w 4857750"/>
              <a:gd name="connsiteY2" fmla="*/ 142877 h 142877"/>
              <a:gd name="connsiteX3" fmla="*/ 0 w 4857750"/>
              <a:gd name="connsiteY3" fmla="*/ 142877 h 142877"/>
              <a:gd name="connsiteX4" fmla="*/ 0 w 4857750"/>
              <a:gd name="connsiteY4" fmla="*/ 0 h 142877"/>
              <a:gd name="connsiteX0" fmla="*/ 0 w 4888706"/>
              <a:gd name="connsiteY0" fmla="*/ 2381 h 145258"/>
              <a:gd name="connsiteX1" fmla="*/ 4888706 w 4888706"/>
              <a:gd name="connsiteY1" fmla="*/ 0 h 145258"/>
              <a:gd name="connsiteX2" fmla="*/ 4857750 w 4888706"/>
              <a:gd name="connsiteY2" fmla="*/ 145258 h 145258"/>
              <a:gd name="connsiteX3" fmla="*/ 0 w 4888706"/>
              <a:gd name="connsiteY3" fmla="*/ 145258 h 145258"/>
              <a:gd name="connsiteX4" fmla="*/ 0 w 4888706"/>
              <a:gd name="connsiteY4" fmla="*/ 2381 h 14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8706" h="145258">
                <a:moveTo>
                  <a:pt x="0" y="2381"/>
                </a:moveTo>
                <a:lnTo>
                  <a:pt x="4888706" y="0"/>
                </a:lnTo>
                <a:lnTo>
                  <a:pt x="4857750" y="145258"/>
                </a:lnTo>
                <a:lnTo>
                  <a:pt x="0" y="145258"/>
                </a:lnTo>
                <a:lnTo>
                  <a:pt x="0" y="238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BA9934B4-F5B8-4DC9-B6BA-17D0C3649075}"/>
              </a:ext>
            </a:extLst>
          </p:cNvPr>
          <p:cNvSpPr/>
          <p:nvPr/>
        </p:nvSpPr>
        <p:spPr>
          <a:xfrm>
            <a:off x="8384705" y="4340087"/>
            <a:ext cx="4226063" cy="1095847"/>
          </a:xfrm>
          <a:prstGeom prst="parallelogram">
            <a:avLst>
              <a:gd name="adj" fmla="val 3125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302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" presetClass="entr" presetSubtype="8" decel="10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44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5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25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07407E-6 L -0.59323 -4.07407E-6 " pathEditMode="relative" rAng="0" ptsTypes="AA">
                                      <p:cBhvr>
                                        <p:cTn id="55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6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25" grpId="0" animBg="1"/>
      <p:bldP spid="26" grpId="0" animBg="1"/>
      <p:bldP spid="41" grpId="0" animBg="1"/>
      <p:bldP spid="47" grpId="0" animBg="1"/>
      <p:bldP spid="48" grpId="0" animBg="1"/>
      <p:bldP spid="49" grpId="0" animBg="1"/>
      <p:bldP spid="13" grpId="0" animBg="1"/>
      <p:bldP spid="14" grpId="0" animBg="1"/>
      <p:bldP spid="15" grpId="0" animBg="1"/>
      <p:bldP spid="16" grpId="0" animBg="1"/>
      <p:bldP spid="20" grpId="0" animBg="1"/>
      <p:bldP spid="20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10</a:t>
            </a:fld>
            <a:endParaRPr lang="en-US" noProof="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34F19DB-AF7B-4BB7-A1D5-A8394B984F78}"/>
              </a:ext>
            </a:extLst>
          </p:cNvPr>
          <p:cNvSpPr txBox="1">
            <a:spLocks/>
          </p:cNvSpPr>
          <p:nvPr/>
        </p:nvSpPr>
        <p:spPr>
          <a:xfrm>
            <a:off x="710660" y="117915"/>
            <a:ext cx="10515600" cy="7046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UML CLASS DIAGRAM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70561"/>
            <a:ext cx="12191999" cy="638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0062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11</a:t>
            </a:fld>
            <a:endParaRPr lang="en-US" noProof="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34F19DB-AF7B-4BB7-A1D5-A8394B984F78}"/>
              </a:ext>
            </a:extLst>
          </p:cNvPr>
          <p:cNvSpPr txBox="1">
            <a:spLocks/>
          </p:cNvSpPr>
          <p:nvPr/>
        </p:nvSpPr>
        <p:spPr>
          <a:xfrm>
            <a:off x="710660" y="117915"/>
            <a:ext cx="10515600" cy="5961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STORYLINE BETWEEN MANAGER AND OTHERS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261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573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12</a:t>
            </a:fld>
            <a:endParaRPr lang="en-US" noProof="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34F19DB-AF7B-4BB7-A1D5-A8394B984F78}"/>
              </a:ext>
            </a:extLst>
          </p:cNvPr>
          <p:cNvSpPr txBox="1">
            <a:spLocks/>
          </p:cNvSpPr>
          <p:nvPr/>
        </p:nvSpPr>
        <p:spPr>
          <a:xfrm>
            <a:off x="710660" y="117915"/>
            <a:ext cx="10515600" cy="5961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STORYLINE AMONG RECEIPTIONIST, INTERFACE AND ROOM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7279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226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13</a:t>
            </a:fld>
            <a:endParaRPr lang="en-US" noProof="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34F19DB-AF7B-4BB7-A1D5-A8394B984F78}"/>
              </a:ext>
            </a:extLst>
          </p:cNvPr>
          <p:cNvSpPr txBox="1">
            <a:spLocks/>
          </p:cNvSpPr>
          <p:nvPr/>
        </p:nvSpPr>
        <p:spPr>
          <a:xfrm>
            <a:off x="710660" y="117915"/>
            <a:ext cx="10515600" cy="7046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UML CLASS DIAGRAM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70561"/>
            <a:ext cx="12191999" cy="638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515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14</a:t>
            </a:fld>
            <a:endParaRPr lang="en-US" noProof="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34F19DB-AF7B-4BB7-A1D5-A8394B984F78}"/>
              </a:ext>
            </a:extLst>
          </p:cNvPr>
          <p:cNvSpPr txBox="1">
            <a:spLocks/>
          </p:cNvSpPr>
          <p:nvPr/>
        </p:nvSpPr>
        <p:spPr>
          <a:xfrm>
            <a:off x="710660" y="117915"/>
            <a:ext cx="10515600" cy="5961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STORYLINE AMONG GUEST, RECEIPTIONIST &amp; PORTER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5522"/>
            <a:ext cx="12192000" cy="582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109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15</a:t>
            </a:fld>
            <a:endParaRPr lang="en-US" noProof="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34F19DB-AF7B-4BB7-A1D5-A8394B984F78}"/>
              </a:ext>
            </a:extLst>
          </p:cNvPr>
          <p:cNvSpPr txBox="1">
            <a:spLocks/>
          </p:cNvSpPr>
          <p:nvPr/>
        </p:nvSpPr>
        <p:spPr>
          <a:xfrm>
            <a:off x="710660" y="117915"/>
            <a:ext cx="10515600" cy="5961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STORYLINE AMONG GUEST &amp; CLEANER, MANAGER &amp; GUARD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1400"/>
            <a:ext cx="12192000" cy="58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53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16</a:t>
            </a:fld>
            <a:endParaRPr lang="en-US" noProof="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34F19DB-AF7B-4BB7-A1D5-A8394B984F78}"/>
              </a:ext>
            </a:extLst>
          </p:cNvPr>
          <p:cNvSpPr txBox="1">
            <a:spLocks/>
          </p:cNvSpPr>
          <p:nvPr/>
        </p:nvSpPr>
        <p:spPr>
          <a:xfrm>
            <a:off x="710660" y="117915"/>
            <a:ext cx="10515600" cy="5961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STORYLINE OF FONT WITH OTHERS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7344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17</a:t>
            </a:fld>
            <a:endParaRPr lang="en-US" noProof="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34F19DB-AF7B-4BB7-A1D5-A8394B984F78}"/>
              </a:ext>
            </a:extLst>
          </p:cNvPr>
          <p:cNvSpPr txBox="1">
            <a:spLocks/>
          </p:cNvSpPr>
          <p:nvPr/>
        </p:nvSpPr>
        <p:spPr>
          <a:xfrm>
            <a:off x="710660" y="117915"/>
            <a:ext cx="10515600" cy="5961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STORYLINE AMONG GUEST, WAITER AND COOK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5656"/>
            <a:ext cx="12191999" cy="568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5091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4C0176-F748-42D4-A25B-71F0C054D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4568092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93A7-03E2-400D-86A8-F53E910FD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614649-6761-4D88-9C42-995B3C8A7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4" name="Picture Placeholder 23" descr="Company logo">
            <a:extLst>
              <a:ext uri="{FF2B5EF4-FFF2-40B4-BE49-F238E27FC236}">
                <a16:creationId xmlns:a16="http://schemas.microsoft.com/office/drawing/2014/main" id="{0C039F4E-E387-4A62-8338-A6F38453DD27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t="655" b="655"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7B14D4-2CFC-426A-B1FB-B995ECEE77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47768" y="4288571"/>
            <a:ext cx="3286754" cy="1336467"/>
          </a:xfrm>
        </p:spPr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chemeClr val="tx1"/>
                </a:solidFill>
              </a:rPr>
              <a:t>FAYSAL MAHMUD</a:t>
            </a:r>
            <a:endParaRPr lang="en-US" sz="2800" b="1" i="1" dirty="0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5A541C-9380-443A-8DAA-CA2DC784CD4D}"/>
              </a:ext>
            </a:extLst>
          </p:cNvPr>
          <p:cNvSpPr>
            <a:spLocks noGrp="1"/>
          </p:cNvSpPr>
          <p:nvPr>
            <p:ph type="body" sz="half" idx="34"/>
          </p:nvPr>
        </p:nvSpPr>
        <p:spPr>
          <a:xfrm>
            <a:off x="965499" y="3669667"/>
            <a:ext cx="3451292" cy="618904"/>
          </a:xfrm>
        </p:spPr>
        <p:txBody>
          <a:bodyPr/>
          <a:lstStyle/>
          <a:p>
            <a:r>
              <a:rPr lang="en-US" sz="2800" dirty="0" smtClean="0"/>
              <a:t>180041117</a:t>
            </a:r>
            <a:endParaRPr lang="en-US" sz="2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3A60FA0-9B9D-427D-8527-7C31F69DE989}"/>
              </a:ext>
            </a:extLst>
          </p:cNvPr>
          <p:cNvSpPr>
            <a:spLocks noGrp="1"/>
          </p:cNvSpPr>
          <p:nvPr>
            <p:ph type="body" sz="half" idx="67"/>
          </p:nvPr>
        </p:nvSpPr>
        <p:spPr>
          <a:xfrm>
            <a:off x="4436454" y="4327523"/>
            <a:ext cx="3452020" cy="1336467"/>
          </a:xfrm>
        </p:spPr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chemeClr val="tx1"/>
                </a:solidFill>
              </a:rPr>
              <a:t>MD. ASHRAFUL ISLAM</a:t>
            </a:r>
            <a:endParaRPr lang="en-US" sz="2800" b="1" i="1" dirty="0">
              <a:solidFill>
                <a:schemeClr val="tx1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7D69A87-EAD0-456A-BA80-374C3F4497C6}"/>
              </a:ext>
            </a:extLst>
          </p:cNvPr>
          <p:cNvSpPr>
            <a:spLocks noGrp="1"/>
          </p:cNvSpPr>
          <p:nvPr>
            <p:ph type="body" sz="half" idx="70"/>
          </p:nvPr>
        </p:nvSpPr>
        <p:spPr>
          <a:xfrm>
            <a:off x="7808651" y="4353509"/>
            <a:ext cx="3468138" cy="1336467"/>
          </a:xfrm>
        </p:spPr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chemeClr val="tx1"/>
                </a:solidFill>
              </a:rPr>
              <a:t>MD. ATIQUR RAHMAN</a:t>
            </a:r>
            <a:endParaRPr lang="en-US" sz="2800" b="1" i="1" dirty="0">
              <a:solidFill>
                <a:schemeClr val="tx1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8096C7F-F8C1-4963-99C5-24529B757D76}"/>
              </a:ext>
            </a:extLst>
          </p:cNvPr>
          <p:cNvSpPr>
            <a:spLocks noGrp="1"/>
          </p:cNvSpPr>
          <p:nvPr>
            <p:ph type="body" sz="half" idx="68"/>
          </p:nvPr>
        </p:nvSpPr>
        <p:spPr/>
        <p:txBody>
          <a:bodyPr/>
          <a:lstStyle/>
          <a:p>
            <a:r>
              <a:rPr lang="en-US" sz="2800" dirty="0" smtClean="0"/>
              <a:t>180041122</a:t>
            </a:r>
            <a:endParaRPr lang="en-US" sz="2800" dirty="0"/>
          </a:p>
          <a:p>
            <a:r>
              <a:rPr lang="en-US" dirty="0" smtClean="0"/>
              <a:t> 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424D176-A931-4EFC-8D8E-07A49113C98E}"/>
              </a:ext>
            </a:extLst>
          </p:cNvPr>
          <p:cNvSpPr>
            <a:spLocks noGrp="1"/>
          </p:cNvSpPr>
          <p:nvPr>
            <p:ph type="body" sz="half" idx="71"/>
          </p:nvPr>
        </p:nvSpPr>
        <p:spPr/>
        <p:txBody>
          <a:bodyPr/>
          <a:lstStyle/>
          <a:p>
            <a:r>
              <a:rPr lang="en-US" sz="2800" dirty="0" smtClean="0"/>
              <a:t>180041123</a:t>
            </a:r>
            <a:r>
              <a:rPr lang="en-US" dirty="0"/>
              <a:t> 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73"/>
          </p:nvPr>
        </p:nvSpPr>
        <p:spPr/>
      </p:sp>
      <p:sp>
        <p:nvSpPr>
          <p:cNvPr id="17" name="Picture Placeholder 16"/>
          <p:cNvSpPr>
            <a:spLocks noGrp="1"/>
          </p:cNvSpPr>
          <p:nvPr>
            <p:ph type="pic" sz="quarter" idx="74"/>
          </p:nvPr>
        </p:nvSpPr>
        <p:spPr/>
      </p:sp>
      <p:pic>
        <p:nvPicPr>
          <p:cNvPr id="21" name="Picture Placeholder 20"/>
          <p:cNvPicPr>
            <a:picLocks noGrp="1" noChangeAspect="1"/>
          </p:cNvPicPr>
          <p:nvPr>
            <p:ph type="pic" sz="quarter" idx="7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" r="2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865338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023858-1A32-4776-924F-C80E5993B7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0003" y="2600845"/>
            <a:ext cx="4772417" cy="1102291"/>
          </a:xfrm>
        </p:spPr>
        <p:txBody>
          <a:bodyPr>
            <a:normAutofit/>
          </a:bodyPr>
          <a:lstStyle/>
          <a:p>
            <a:r>
              <a:rPr lang="en-US" sz="4000" dirty="0" smtClean="0"/>
              <a:t>INTRODUCTION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F78032-7158-4F74-BDAC-C1E06036B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2288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FC0C4-7B6C-4E9A-8274-2FC40023F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WHY?</a:t>
            </a:r>
            <a:endParaRPr lang="en-US" sz="6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5A4E51-65D1-4F1C-B66B-51A1E5DC03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626493"/>
            <a:ext cx="4251138" cy="2298433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MANAGING A HOSTEL EFFICIENTLY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MAINTAING PRECAUTION DURING CRYSIS SITUATION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7" name="Picture Placeholder 6" descr="Company logo">
            <a:extLst>
              <a:ext uri="{FF2B5EF4-FFF2-40B4-BE49-F238E27FC236}">
                <a16:creationId xmlns:a16="http://schemas.microsoft.com/office/drawing/2014/main" id="{3C008318-AEAE-4C05-A89F-775467434FA0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t="655" b="655"/>
          <a:stretch>
            <a:fillRect/>
          </a:stretch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9C25A8-B8DD-4EB6-91B0-C2BB5DA7F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2882" y="5976001"/>
            <a:ext cx="366756" cy="365125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0</a:t>
            </a:r>
            <a:fld id="{F470E458-E7C2-4395-B75D-476A174CEE45}" type="slidenum">
              <a:rPr lang="en-US" smtClean="0">
                <a:solidFill>
                  <a:srgbClr val="FFFFFF"/>
                </a:solidFill>
              </a:rPr>
              <a:pPr/>
              <a:t>4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7189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F19DB-AF7B-4BB7-A1D5-A8394B984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DF1EAD-1A34-4983-B8A6-3BD0E7A7E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F470E458-E7C2-4395-B75D-476A174CEE45}" type="slidenum">
              <a:rPr lang="en-US" smtClean="0"/>
              <a:t>5</a:t>
            </a:fld>
            <a:endParaRPr lang="en-US" dirty="0"/>
          </a:p>
        </p:txBody>
      </p:sp>
      <p:sp>
        <p:nvSpPr>
          <p:cNvPr id="19" name="Subtitle 18"/>
          <p:cNvSpPr>
            <a:spLocks noGrp="1"/>
          </p:cNvSpPr>
          <p:nvPr>
            <p:ph type="subTitle" idx="15"/>
          </p:nvPr>
        </p:nvSpPr>
        <p:spPr>
          <a:xfrm>
            <a:off x="1062480" y="2009637"/>
            <a:ext cx="10347158" cy="3966364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MAINTAINING SOCIAL DISTANCE</a:t>
            </a:r>
          </a:p>
          <a:p>
            <a:pPr algn="l"/>
            <a:endParaRPr lang="en-US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STORING AND RETRIVING INFORMATION EFFICIENTLY</a:t>
            </a:r>
          </a:p>
          <a:p>
            <a:pPr algn="l"/>
            <a:endParaRPr lang="en-US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ONLY FOR MANAGER BUT ALSO FOR EVERY EMPLOYEE</a:t>
            </a:r>
          </a:p>
          <a:p>
            <a:pPr algn="l"/>
            <a:endParaRPr lang="en-US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SECURITY MEASURES ARE BETTER THAN ANALOGUE SYSTEM WITH THIS PROJECT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210130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71BA1-104B-437A-BD2C-C1120088E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864" y="3205308"/>
            <a:ext cx="6242977" cy="1967770"/>
          </a:xfrm>
        </p:spPr>
        <p:txBody>
          <a:bodyPr>
            <a:normAutofit/>
          </a:bodyPr>
          <a:lstStyle/>
          <a:p>
            <a:r>
              <a:rPr lang="en-US" dirty="0" smtClean="0"/>
              <a:t>CHALLANGES</a:t>
            </a:r>
            <a:endParaRPr lang="ru-RU" sz="5500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18614649-6761-4D88-9C42-995B3C8A760F}"/>
              </a:ext>
            </a:extLst>
          </p:cNvPr>
          <p:cNvSpPr txBox="1">
            <a:spLocks/>
          </p:cNvSpPr>
          <p:nvPr/>
        </p:nvSpPr>
        <p:spPr>
          <a:xfrm>
            <a:off x="11476019" y="6153187"/>
            <a:ext cx="366756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470E458-E7C2-4395-B75D-476A174CEE4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9" b="6549"/>
          <a:stretch>
            <a:fillRect/>
          </a:stretch>
        </p:blipFill>
        <p:spPr>
          <a:xfrm>
            <a:off x="1097280" y="672828"/>
            <a:ext cx="1367247" cy="954568"/>
          </a:xfrm>
        </p:spPr>
      </p:pic>
    </p:spTree>
    <p:extLst>
      <p:ext uri="{BB962C8B-B14F-4D97-AF65-F5344CB8AC3E}">
        <p14:creationId xmlns:p14="http://schemas.microsoft.com/office/powerpoint/2010/main" val="24574927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F19DB-AF7B-4BB7-A1D5-A8394B984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DF1EAD-1A34-4983-B8A6-3BD0E7A7E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F470E458-E7C2-4395-B75D-476A174CEE45}" type="slidenum">
              <a:rPr lang="en-US" smtClean="0"/>
              <a:t>7</a:t>
            </a:fld>
            <a:endParaRPr lang="en-US" dirty="0"/>
          </a:p>
        </p:txBody>
      </p:sp>
      <p:sp>
        <p:nvSpPr>
          <p:cNvPr id="19" name="Subtitle 18"/>
          <p:cNvSpPr>
            <a:spLocks noGrp="1"/>
          </p:cNvSpPr>
          <p:nvPr>
            <p:ph type="subTitle" idx="15"/>
          </p:nvPr>
        </p:nvSpPr>
        <p:spPr>
          <a:xfrm>
            <a:off x="1006648" y="2085473"/>
            <a:ext cx="10347158" cy="358572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DECIDING WHICH TYPE OF FILE SYSTEM WE WANT TO IMPLEMENT IN OUR PROJECT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GETTING SAME VALUES FROM DIFFERENT CLASSES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IN NEW AND DELETE OPERATOR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DUE TO IMPLEMENTING GRAPHICS IN DIFFERENT SYSTEM</a:t>
            </a:r>
          </a:p>
        </p:txBody>
      </p:sp>
    </p:spTree>
    <p:extLst>
      <p:ext uri="{BB962C8B-B14F-4D97-AF65-F5344CB8AC3E}">
        <p14:creationId xmlns:p14="http://schemas.microsoft.com/office/powerpoint/2010/main" val="21895342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C353B-B4F8-4BE2-AAFA-68505EFD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WORKS</a:t>
            </a:r>
            <a:endParaRPr lang="en-US" dirty="0"/>
          </a:p>
        </p:txBody>
      </p:sp>
      <p:pic>
        <p:nvPicPr>
          <p:cNvPr id="7" name="Picture Placeholder 6" descr="Company logo">
            <a:extLst>
              <a:ext uri="{FF2B5EF4-FFF2-40B4-BE49-F238E27FC236}">
                <a16:creationId xmlns:a16="http://schemas.microsoft.com/office/drawing/2014/main" id="{F8DFF120-F35A-496B-A2D3-B4DE5A720A1E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t="655" b="655"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3D73B8-0159-4360-B763-76EC22663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F470E458-E7C2-4395-B75D-476A174CEE4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381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F19DB-AF7B-4BB7-A1D5-A8394B984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DF1EAD-1A34-4983-B8A6-3BD0E7A7E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F470E458-E7C2-4395-B75D-476A174CEE45}" type="slidenum">
              <a:rPr lang="en-US" smtClean="0"/>
              <a:t>9</a:t>
            </a:fld>
            <a:endParaRPr lang="en-US" dirty="0"/>
          </a:p>
        </p:txBody>
      </p:sp>
      <p:sp>
        <p:nvSpPr>
          <p:cNvPr id="19" name="Subtitle 18"/>
          <p:cNvSpPr>
            <a:spLocks noGrp="1"/>
          </p:cNvSpPr>
          <p:nvPr>
            <p:ph type="subTitle" idx="15"/>
          </p:nvPr>
        </p:nvSpPr>
        <p:spPr>
          <a:xfrm>
            <a:off x="922427" y="2245894"/>
            <a:ext cx="10347158" cy="358572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NEW PAYMENT SYSTEM</a:t>
            </a:r>
          </a:p>
          <a:p>
            <a:pPr algn="l"/>
            <a:endParaRPr lang="en-US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BRANCHING OUT THE HOSTEL MANAGEMENT SYSTEM</a:t>
            </a:r>
          </a:p>
          <a:p>
            <a:pPr algn="l"/>
            <a:endParaRPr lang="en-US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ADDING DATABASE IN THE SYSTEM</a:t>
            </a:r>
          </a:p>
          <a:p>
            <a:pPr algn="l"/>
            <a:endParaRPr lang="en-US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INTRODUCING NEW CONSTRAINTS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6033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8">
      <a:dk1>
        <a:srgbClr val="9D0000"/>
      </a:dk1>
      <a:lt1>
        <a:srgbClr val="FCEDD4"/>
      </a:lt1>
      <a:dk2>
        <a:srgbClr val="8D6347"/>
      </a:dk2>
      <a:lt2>
        <a:srgbClr val="FFF0D7"/>
      </a:lt2>
      <a:accent1>
        <a:srgbClr val="8D6347"/>
      </a:accent1>
      <a:accent2>
        <a:srgbClr val="FF0000"/>
      </a:accent2>
      <a:accent3>
        <a:srgbClr val="00AEEF"/>
      </a:accent3>
      <a:accent4>
        <a:srgbClr val="577423"/>
      </a:accent4>
      <a:accent5>
        <a:srgbClr val="36748D"/>
      </a:accent5>
      <a:accent6>
        <a:srgbClr val="60370F"/>
      </a:accent6>
      <a:hlink>
        <a:srgbClr val="9C0000"/>
      </a:hlink>
      <a:folHlink>
        <a:srgbClr val="9C0000"/>
      </a:folHlink>
    </a:clrScheme>
    <a:fontScheme name="Custom 5">
      <a:majorFont>
        <a:latin typeface="Adobe Garamond Pro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6E7"/>
        </a:solidFill>
        <a:ln>
          <a:solidFill>
            <a:srgbClr val="8D6347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46_Restaurant pitch deck_AAS_v5" id="{8177B436-B2DB-4F15-B992-5A4452FF1273}" vid="{ACBB9CD5-D3C7-4B74-9E01-7D9949625FE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0D81ADB-A44A-4FB2-B0CC-58F0879A8535}">
  <ds:schemaRefs>
    <ds:schemaRef ds:uri="71af3243-3dd4-4a8d-8c0d-dd76da1f02a5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elements/1.1/"/>
    <ds:schemaRef ds:uri="16c05727-aa75-4e4a-9b5f-8a80a1165891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140FF4BD-2C4F-4AE3-AE8E-A711B32C76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22B8795-896F-4831-ACEF-3917CDD276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Restaurant pitch deck</Template>
  <TotalTime>0</TotalTime>
  <Words>189</Words>
  <Application>Microsoft Office PowerPoint</Application>
  <PresentationFormat>Widescreen</PresentationFormat>
  <Paragraphs>71</Paragraphs>
  <Slides>18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Adobe Garamond Pro</vt:lpstr>
      <vt:lpstr>Arial</vt:lpstr>
      <vt:lpstr>Bauhaus 93</vt:lpstr>
      <vt:lpstr>Calibri</vt:lpstr>
      <vt:lpstr>Segoe UI</vt:lpstr>
      <vt:lpstr>Times New Roman</vt:lpstr>
      <vt:lpstr>Office Theme</vt:lpstr>
      <vt:lpstr>PowerPoint Presentation</vt:lpstr>
      <vt:lpstr>TEAM</vt:lpstr>
      <vt:lpstr>INTRODUCTION</vt:lpstr>
      <vt:lpstr>WHY?</vt:lpstr>
      <vt:lpstr>INTRODUCTION</vt:lpstr>
      <vt:lpstr>CHALLANGES</vt:lpstr>
      <vt:lpstr>CHALLENGES</vt:lpstr>
      <vt:lpstr>FUTURE WORKS</vt:lpstr>
      <vt:lpstr>FUTURE 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2020-09-15T12:34:16Z</dcterms:created>
  <dcterms:modified xsi:type="dcterms:W3CDTF">2020-09-15T14:17:38Z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